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48" r:id="rId1"/>
    <p:sldMasterId id="2147483660" r:id="rId2"/>
  </p:sldMasterIdLst>
  <p:notesMasterIdLst>
    <p:notesMasterId r:id="rId14"/>
  </p:notesMasterIdLst>
  <p:sldIdLst>
    <p:sldId id="261" r:id="rId3"/>
    <p:sldId id="310" r:id="rId4"/>
    <p:sldId id="320" r:id="rId5"/>
    <p:sldId id="297" r:id="rId6"/>
    <p:sldId id="314" r:id="rId7"/>
    <p:sldId id="315" r:id="rId8"/>
    <p:sldId id="316" r:id="rId9"/>
    <p:sldId id="317" r:id="rId10"/>
    <p:sldId id="321" r:id="rId11"/>
    <p:sldId id="322" r:id="rId12"/>
    <p:sldId id="319" r:id="rId13"/>
  </p:sldIdLst>
  <p:sldSz cx="9144000" cy="6858000" type="screen4x3"/>
  <p:notesSz cx="6858000" cy="9144000"/>
  <p:defaultTextStyle>
    <a:defPPr>
      <a:defRPr lang="fi-FI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15683"/>
    <a:srgbClr val="1B3F6B"/>
    <a:srgbClr val="2C4D7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4" autoAdjust="0"/>
    <p:restoredTop sz="92561" autoAdjust="0"/>
  </p:normalViewPr>
  <p:slideViewPr>
    <p:cSldViewPr>
      <p:cViewPr varScale="1">
        <p:scale>
          <a:sx n="96" d="100"/>
          <a:sy n="96" d="100"/>
        </p:scale>
        <p:origin x="228" y="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presProps" Target="pres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Ylätunnisteen paikkamerkki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Päivämäärän paikkamerkki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F4E705-97D2-4DD0-AABB-F0667E64FB88}" type="datetimeFigureOut">
              <a:rPr lang="en-GB" smtClean="0"/>
              <a:t>25/09/2017</a:t>
            </a:fld>
            <a:endParaRPr lang="en-GB"/>
          </a:p>
        </p:txBody>
      </p:sp>
      <p:sp>
        <p:nvSpPr>
          <p:cNvPr id="4" name="Dian kuvan paikkamerkki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Huomautusten paikkamerkki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i-FI" smtClean="0"/>
              <a:t>Muokkaa tekstin perustyylejä napsauttamalla</a:t>
            </a:r>
          </a:p>
          <a:p>
            <a:pPr lvl="1"/>
            <a:r>
              <a:rPr lang="fi-FI" smtClean="0"/>
              <a:t>toinen taso</a:t>
            </a:r>
          </a:p>
          <a:p>
            <a:pPr lvl="2"/>
            <a:r>
              <a:rPr lang="fi-FI" smtClean="0"/>
              <a:t>kolmas taso</a:t>
            </a:r>
          </a:p>
          <a:p>
            <a:pPr lvl="3"/>
            <a:r>
              <a:rPr lang="fi-FI" smtClean="0"/>
              <a:t>neljäs taso</a:t>
            </a:r>
          </a:p>
          <a:p>
            <a:pPr lvl="4"/>
            <a:r>
              <a:rPr lang="fi-FI" smtClean="0"/>
              <a:t>viides taso</a:t>
            </a:r>
            <a:endParaRPr lang="en-GB"/>
          </a:p>
        </p:txBody>
      </p:sp>
      <p:sp>
        <p:nvSpPr>
          <p:cNvPr id="6" name="Alatunnisteen paikkamerk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Dian numeron paikkamerkki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3F64B5-C0F9-4455-900B-1BB3F71CC95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17866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n kuvan paikkamerkki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Huomautusten paikkamerkki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Dian numeron paikkamerkki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3F64B5-C0F9-4455-900B-1BB3F71CC952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26612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n kuvan paikkamerkki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Huomautusten paikkamerkki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Dian numeron paikkamerkki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3F64B5-C0F9-4455-900B-1BB3F71CC952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03566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n kuvan paikkamerkki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Huomautusten paikkamerkki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err="1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Kuinka</a:t>
            </a:r>
            <a:r>
              <a:rPr lang="en-US" sz="12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200" dirty="0" err="1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tuotteenne</a:t>
            </a:r>
            <a:r>
              <a:rPr lang="en-US" sz="12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/</a:t>
            </a:r>
            <a:r>
              <a:rPr lang="en-US" sz="1200" dirty="0" err="1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palvelunne</a:t>
            </a:r>
            <a:r>
              <a:rPr lang="en-US" sz="12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200" dirty="0" err="1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ratkaisee</a:t>
            </a:r>
            <a:r>
              <a:rPr lang="en-US" sz="12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200" dirty="0" err="1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ongelman</a:t>
            </a:r>
            <a:r>
              <a:rPr lang="en-US" sz="12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tai </a:t>
            </a:r>
            <a:r>
              <a:rPr lang="en-US" sz="1200" dirty="0" err="1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haasteen</a:t>
            </a:r>
            <a:r>
              <a:rPr lang="en-US" sz="12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?</a:t>
            </a:r>
            <a:endParaRPr lang="en-GB" dirty="0"/>
          </a:p>
        </p:txBody>
      </p:sp>
      <p:sp>
        <p:nvSpPr>
          <p:cNvPr id="4" name="Dian numeron paikkamerkki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3F64B5-C0F9-4455-900B-1BB3F71CC952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50829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n kuvan paikkamerkki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Huomautusten paikkamerkki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4" name="Dian numeron paikkamerkki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3F64B5-C0F9-4455-900B-1BB3F71CC952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83185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Otsikko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i-FI" smtClean="0"/>
              <a:t>Muokkaa perustyyl. napsautt.</a:t>
            </a:r>
            <a:endParaRPr lang="fi-FI"/>
          </a:p>
        </p:txBody>
      </p:sp>
      <p:sp>
        <p:nvSpPr>
          <p:cNvPr id="3" name="Alaotsikk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i-FI" smtClean="0"/>
              <a:t>Muokkaa alaotsikon perustyyliä napsautt.</a:t>
            </a:r>
            <a:endParaRPr lang="fi-FI"/>
          </a:p>
        </p:txBody>
      </p:sp>
      <p:sp>
        <p:nvSpPr>
          <p:cNvPr id="4" name="Päivämäärän paikkamerkki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i-FI" smtClean="0"/>
              <a:t>24.08.2017</a:t>
            </a:r>
            <a:endParaRPr lang="fi-FI"/>
          </a:p>
        </p:txBody>
      </p:sp>
      <p:sp>
        <p:nvSpPr>
          <p:cNvPr id="5" name="Alatunnisteen paikkamerk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 smtClean="0"/>
              <a:t>ITS Finland Networking Seminar</a:t>
            </a:r>
            <a:endParaRPr lang="fi-FI"/>
          </a:p>
        </p:txBody>
      </p:sp>
      <p:sp>
        <p:nvSpPr>
          <p:cNvPr id="6" name="Dian numeron paikkamerkki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BFEB1-F569-42A3-89D4-013FDA07D22A}" type="slidenum">
              <a:rPr lang="fi-FI" smtClean="0"/>
              <a:pPr/>
              <a:t>‹#›</a:t>
            </a:fld>
            <a:endParaRPr lang="fi-FI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Otsikko ja pystysuora tek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smtClean="0"/>
              <a:t>Muokkaa perustyyl. napsautt.</a:t>
            </a:r>
            <a:endParaRPr lang="fi-FI"/>
          </a:p>
        </p:txBody>
      </p:sp>
      <p:sp>
        <p:nvSpPr>
          <p:cNvPr id="3" name="Pystysuoran tekstin paikkamerkki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i-FI" smtClean="0"/>
              <a:t>Muokkaa tekstin perustyylejä napsauttamalla</a:t>
            </a:r>
          </a:p>
          <a:p>
            <a:pPr lvl="1"/>
            <a:r>
              <a:rPr lang="fi-FI" smtClean="0"/>
              <a:t>toinen taso</a:t>
            </a:r>
          </a:p>
          <a:p>
            <a:pPr lvl="2"/>
            <a:r>
              <a:rPr lang="fi-FI" smtClean="0"/>
              <a:t>kolmas taso</a:t>
            </a:r>
          </a:p>
          <a:p>
            <a:pPr lvl="3"/>
            <a:r>
              <a:rPr lang="fi-FI" smtClean="0"/>
              <a:t>neljäs taso</a:t>
            </a:r>
          </a:p>
          <a:p>
            <a:pPr lvl="4"/>
            <a:r>
              <a:rPr lang="fi-FI" smtClean="0"/>
              <a:t>viides taso</a:t>
            </a:r>
            <a:endParaRPr lang="fi-FI"/>
          </a:p>
        </p:txBody>
      </p:sp>
      <p:sp>
        <p:nvSpPr>
          <p:cNvPr id="4" name="Päivämäärän paikkamerkki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i-FI" smtClean="0"/>
              <a:t>24.08.2017</a:t>
            </a:r>
            <a:endParaRPr lang="fi-FI"/>
          </a:p>
        </p:txBody>
      </p:sp>
      <p:sp>
        <p:nvSpPr>
          <p:cNvPr id="5" name="Alatunnisteen paikkamerk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 smtClean="0"/>
              <a:t>ITS Finland Networking Seminar</a:t>
            </a:r>
            <a:endParaRPr lang="fi-FI"/>
          </a:p>
        </p:txBody>
      </p:sp>
      <p:sp>
        <p:nvSpPr>
          <p:cNvPr id="6" name="Dian numeron paikkamerkki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BFEB1-F569-42A3-89D4-013FDA07D22A}" type="slidenum">
              <a:rPr lang="fi-FI" smtClean="0"/>
              <a:pPr/>
              <a:t>‹#›</a:t>
            </a:fld>
            <a:endParaRPr lang="fi-FI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Pystysuora otsikko ja tek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ystysuora otsikko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i-FI" smtClean="0"/>
              <a:t>Muokkaa perustyyl. napsautt.</a:t>
            </a:r>
            <a:endParaRPr lang="fi-FI"/>
          </a:p>
        </p:txBody>
      </p:sp>
      <p:sp>
        <p:nvSpPr>
          <p:cNvPr id="3" name="Pystysuoran tekstin paikkamerkki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i-FI" smtClean="0"/>
              <a:t>Muokkaa tekstin perustyylejä napsauttamalla</a:t>
            </a:r>
          </a:p>
          <a:p>
            <a:pPr lvl="1"/>
            <a:r>
              <a:rPr lang="fi-FI" smtClean="0"/>
              <a:t>toinen taso</a:t>
            </a:r>
          </a:p>
          <a:p>
            <a:pPr lvl="2"/>
            <a:r>
              <a:rPr lang="fi-FI" smtClean="0"/>
              <a:t>kolmas taso</a:t>
            </a:r>
          </a:p>
          <a:p>
            <a:pPr lvl="3"/>
            <a:r>
              <a:rPr lang="fi-FI" smtClean="0"/>
              <a:t>neljäs taso</a:t>
            </a:r>
          </a:p>
          <a:p>
            <a:pPr lvl="4"/>
            <a:r>
              <a:rPr lang="fi-FI" smtClean="0"/>
              <a:t>viides taso</a:t>
            </a:r>
            <a:endParaRPr lang="fi-FI"/>
          </a:p>
        </p:txBody>
      </p:sp>
      <p:sp>
        <p:nvSpPr>
          <p:cNvPr id="4" name="Päivämäärän paikkamerkki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i-FI" smtClean="0"/>
              <a:t>24.08.2017</a:t>
            </a:r>
            <a:endParaRPr lang="fi-FI"/>
          </a:p>
        </p:txBody>
      </p:sp>
      <p:sp>
        <p:nvSpPr>
          <p:cNvPr id="5" name="Alatunnisteen paikkamerk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 smtClean="0"/>
              <a:t>ITS Finland Networking Seminar</a:t>
            </a:r>
            <a:endParaRPr lang="fi-FI"/>
          </a:p>
        </p:txBody>
      </p:sp>
      <p:sp>
        <p:nvSpPr>
          <p:cNvPr id="6" name="Dian numeron paikkamerkki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BFEB1-F569-42A3-89D4-013FDA07D22A}" type="slidenum">
              <a:rPr lang="fi-FI" smtClean="0"/>
              <a:pPr/>
              <a:t>‹#›</a:t>
            </a:fld>
            <a:endParaRPr lang="fi-FI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Otsikko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i-FI" smtClean="0"/>
              <a:t>Muokkaa perustyyl. napsautt.</a:t>
            </a:r>
            <a:endParaRPr lang="en-GB"/>
          </a:p>
        </p:txBody>
      </p:sp>
      <p:sp>
        <p:nvSpPr>
          <p:cNvPr id="3" name="Alaotsikk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i-FI" smtClean="0"/>
              <a:t>Muokkaa alaotsikon perustyyliä napsautt.</a:t>
            </a:r>
            <a:endParaRPr lang="en-GB"/>
          </a:p>
        </p:txBody>
      </p:sp>
      <p:sp>
        <p:nvSpPr>
          <p:cNvPr id="4" name="Päivämäärän paikkamerkki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i-FI" smtClean="0"/>
              <a:t>24.08.2017</a:t>
            </a:r>
            <a:endParaRPr lang="en-GB"/>
          </a:p>
        </p:txBody>
      </p:sp>
      <p:sp>
        <p:nvSpPr>
          <p:cNvPr id="5" name="Alatunnisteen paikkamerk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ITS Finland Networking Seminar</a:t>
            </a:r>
            <a:endParaRPr lang="en-GB"/>
          </a:p>
        </p:txBody>
      </p:sp>
      <p:sp>
        <p:nvSpPr>
          <p:cNvPr id="6" name="Dian numeron paikkamerkki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78FE8-71D0-4C64-A7E7-6CAC37C705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03589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Otsikko ja sisält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smtClean="0"/>
              <a:t>Muokkaa perustyyl. napsautt.</a:t>
            </a:r>
            <a:endParaRPr lang="en-GB"/>
          </a:p>
        </p:txBody>
      </p:sp>
      <p:sp>
        <p:nvSpPr>
          <p:cNvPr id="3" name="Sisällön paikkamerkk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i-FI" smtClean="0"/>
              <a:t>Muokkaa tekstin perustyylejä napsauttamalla</a:t>
            </a:r>
          </a:p>
          <a:p>
            <a:pPr lvl="1"/>
            <a:r>
              <a:rPr lang="fi-FI" smtClean="0"/>
              <a:t>toinen taso</a:t>
            </a:r>
          </a:p>
          <a:p>
            <a:pPr lvl="2"/>
            <a:r>
              <a:rPr lang="fi-FI" smtClean="0"/>
              <a:t>kolmas taso</a:t>
            </a:r>
          </a:p>
          <a:p>
            <a:pPr lvl="3"/>
            <a:r>
              <a:rPr lang="fi-FI" smtClean="0"/>
              <a:t>neljäs taso</a:t>
            </a:r>
          </a:p>
          <a:p>
            <a:pPr lvl="4"/>
            <a:r>
              <a:rPr lang="fi-FI" smtClean="0"/>
              <a:t>viides taso</a:t>
            </a:r>
            <a:endParaRPr lang="en-GB"/>
          </a:p>
        </p:txBody>
      </p:sp>
      <p:sp>
        <p:nvSpPr>
          <p:cNvPr id="4" name="Päivämäärän paikkamerkki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i-FI" smtClean="0"/>
              <a:t>24.08.2017</a:t>
            </a:r>
            <a:endParaRPr lang="en-GB"/>
          </a:p>
        </p:txBody>
      </p:sp>
      <p:sp>
        <p:nvSpPr>
          <p:cNvPr id="5" name="Alatunnisteen paikkamerk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ITS Finland Networking Seminar</a:t>
            </a:r>
            <a:endParaRPr lang="en-GB"/>
          </a:p>
        </p:txBody>
      </p:sp>
      <p:sp>
        <p:nvSpPr>
          <p:cNvPr id="6" name="Dian numeron paikkamerkki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78FE8-71D0-4C64-A7E7-6CAC37C705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3918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Osan ylätunnis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i-FI" smtClean="0"/>
              <a:t>Muokkaa perustyyl. napsautt.</a:t>
            </a:r>
            <a:endParaRPr lang="en-GB"/>
          </a:p>
        </p:txBody>
      </p:sp>
      <p:sp>
        <p:nvSpPr>
          <p:cNvPr id="3" name="Tekstin paikkamerkki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i-FI" smtClean="0"/>
              <a:t>Muokkaa tekstin perustyylejä napsauttamalla</a:t>
            </a:r>
          </a:p>
        </p:txBody>
      </p:sp>
      <p:sp>
        <p:nvSpPr>
          <p:cNvPr id="4" name="Päivämäärän paikkamerkki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i-FI" smtClean="0"/>
              <a:t>24.08.2017</a:t>
            </a:r>
            <a:endParaRPr lang="en-GB"/>
          </a:p>
        </p:txBody>
      </p:sp>
      <p:sp>
        <p:nvSpPr>
          <p:cNvPr id="5" name="Alatunnisteen paikkamerk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ITS Finland Networking Seminar</a:t>
            </a:r>
            <a:endParaRPr lang="en-GB"/>
          </a:p>
        </p:txBody>
      </p:sp>
      <p:sp>
        <p:nvSpPr>
          <p:cNvPr id="6" name="Dian numeron paikkamerkki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78FE8-71D0-4C64-A7E7-6CAC37C705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53646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Kaksi sisältökohdet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smtClean="0"/>
              <a:t>Muokkaa perustyyl. napsautt.</a:t>
            </a:r>
            <a:endParaRPr lang="en-GB"/>
          </a:p>
        </p:txBody>
      </p:sp>
      <p:sp>
        <p:nvSpPr>
          <p:cNvPr id="3" name="Sisällön paikkamerkki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i-FI" smtClean="0"/>
              <a:t>Muokkaa tekstin perustyylejä napsauttamalla</a:t>
            </a:r>
          </a:p>
          <a:p>
            <a:pPr lvl="1"/>
            <a:r>
              <a:rPr lang="fi-FI" smtClean="0"/>
              <a:t>toinen taso</a:t>
            </a:r>
          </a:p>
          <a:p>
            <a:pPr lvl="2"/>
            <a:r>
              <a:rPr lang="fi-FI" smtClean="0"/>
              <a:t>kolmas taso</a:t>
            </a:r>
          </a:p>
          <a:p>
            <a:pPr lvl="3"/>
            <a:r>
              <a:rPr lang="fi-FI" smtClean="0"/>
              <a:t>neljäs taso</a:t>
            </a:r>
          </a:p>
          <a:p>
            <a:pPr lvl="4"/>
            <a:r>
              <a:rPr lang="fi-FI" smtClean="0"/>
              <a:t>viides taso</a:t>
            </a:r>
            <a:endParaRPr lang="en-GB"/>
          </a:p>
        </p:txBody>
      </p:sp>
      <p:sp>
        <p:nvSpPr>
          <p:cNvPr id="4" name="Sisällön paikkamerkki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i-FI" smtClean="0"/>
              <a:t>Muokkaa tekstin perustyylejä napsauttamalla</a:t>
            </a:r>
          </a:p>
          <a:p>
            <a:pPr lvl="1"/>
            <a:r>
              <a:rPr lang="fi-FI" smtClean="0"/>
              <a:t>toinen taso</a:t>
            </a:r>
          </a:p>
          <a:p>
            <a:pPr lvl="2"/>
            <a:r>
              <a:rPr lang="fi-FI" smtClean="0"/>
              <a:t>kolmas taso</a:t>
            </a:r>
          </a:p>
          <a:p>
            <a:pPr lvl="3"/>
            <a:r>
              <a:rPr lang="fi-FI" smtClean="0"/>
              <a:t>neljäs taso</a:t>
            </a:r>
          </a:p>
          <a:p>
            <a:pPr lvl="4"/>
            <a:r>
              <a:rPr lang="fi-FI" smtClean="0"/>
              <a:t>viides taso</a:t>
            </a:r>
            <a:endParaRPr lang="en-GB"/>
          </a:p>
        </p:txBody>
      </p:sp>
      <p:sp>
        <p:nvSpPr>
          <p:cNvPr id="5" name="Päivämäärän paikkamerkki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i-FI" smtClean="0"/>
              <a:t>24.08.2017</a:t>
            </a:r>
            <a:endParaRPr lang="en-GB"/>
          </a:p>
        </p:txBody>
      </p:sp>
      <p:sp>
        <p:nvSpPr>
          <p:cNvPr id="6" name="Alatunnisteen paikkamerk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ITS Finland Networking Seminar</a:t>
            </a:r>
            <a:endParaRPr lang="en-GB"/>
          </a:p>
        </p:txBody>
      </p:sp>
      <p:sp>
        <p:nvSpPr>
          <p:cNvPr id="7" name="Dian numeron paikkamerkki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78FE8-71D0-4C64-A7E7-6CAC37C705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22769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tai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i-FI" smtClean="0"/>
              <a:t>Muokkaa perustyyl. napsautt.</a:t>
            </a:r>
            <a:endParaRPr lang="en-GB"/>
          </a:p>
        </p:txBody>
      </p:sp>
      <p:sp>
        <p:nvSpPr>
          <p:cNvPr id="3" name="Tekstin paikkamerkki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i-FI" smtClean="0"/>
              <a:t>Muokkaa tekstin perustyylejä napsauttamalla</a:t>
            </a:r>
          </a:p>
        </p:txBody>
      </p:sp>
      <p:sp>
        <p:nvSpPr>
          <p:cNvPr id="4" name="Sisällön paikkamerkki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i-FI" smtClean="0"/>
              <a:t>Muokkaa tekstin perustyylejä napsauttamalla</a:t>
            </a:r>
          </a:p>
          <a:p>
            <a:pPr lvl="1"/>
            <a:r>
              <a:rPr lang="fi-FI" smtClean="0"/>
              <a:t>toinen taso</a:t>
            </a:r>
          </a:p>
          <a:p>
            <a:pPr lvl="2"/>
            <a:r>
              <a:rPr lang="fi-FI" smtClean="0"/>
              <a:t>kolmas taso</a:t>
            </a:r>
          </a:p>
          <a:p>
            <a:pPr lvl="3"/>
            <a:r>
              <a:rPr lang="fi-FI" smtClean="0"/>
              <a:t>neljäs taso</a:t>
            </a:r>
          </a:p>
          <a:p>
            <a:pPr lvl="4"/>
            <a:r>
              <a:rPr lang="fi-FI" smtClean="0"/>
              <a:t>viides taso</a:t>
            </a:r>
            <a:endParaRPr lang="en-GB"/>
          </a:p>
        </p:txBody>
      </p:sp>
      <p:sp>
        <p:nvSpPr>
          <p:cNvPr id="5" name="Tekstin paikkamerkki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i-FI" smtClean="0"/>
              <a:t>Muokkaa tekstin perustyylejä napsauttamalla</a:t>
            </a:r>
          </a:p>
        </p:txBody>
      </p:sp>
      <p:sp>
        <p:nvSpPr>
          <p:cNvPr id="6" name="Sisällön paikkamerkki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i-FI" smtClean="0"/>
              <a:t>Muokkaa tekstin perustyylejä napsauttamalla</a:t>
            </a:r>
          </a:p>
          <a:p>
            <a:pPr lvl="1"/>
            <a:r>
              <a:rPr lang="fi-FI" smtClean="0"/>
              <a:t>toinen taso</a:t>
            </a:r>
          </a:p>
          <a:p>
            <a:pPr lvl="2"/>
            <a:r>
              <a:rPr lang="fi-FI" smtClean="0"/>
              <a:t>kolmas taso</a:t>
            </a:r>
          </a:p>
          <a:p>
            <a:pPr lvl="3"/>
            <a:r>
              <a:rPr lang="fi-FI" smtClean="0"/>
              <a:t>neljäs taso</a:t>
            </a:r>
          </a:p>
          <a:p>
            <a:pPr lvl="4"/>
            <a:r>
              <a:rPr lang="fi-FI" smtClean="0"/>
              <a:t>viides taso</a:t>
            </a:r>
            <a:endParaRPr lang="en-GB"/>
          </a:p>
        </p:txBody>
      </p:sp>
      <p:sp>
        <p:nvSpPr>
          <p:cNvPr id="7" name="Päivämäärän paikkamerkki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i-FI" smtClean="0"/>
              <a:t>24.08.2017</a:t>
            </a:r>
            <a:endParaRPr lang="en-GB"/>
          </a:p>
        </p:txBody>
      </p:sp>
      <p:sp>
        <p:nvSpPr>
          <p:cNvPr id="8" name="Alatunnisteen paikkamerkki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ITS Finland Networking Seminar</a:t>
            </a:r>
            <a:endParaRPr lang="en-GB"/>
          </a:p>
        </p:txBody>
      </p:sp>
      <p:sp>
        <p:nvSpPr>
          <p:cNvPr id="9" name="Dian numeron paikkamerkki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78FE8-71D0-4C64-A7E7-6CAC37C705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391161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Vain otsikk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smtClean="0"/>
              <a:t>Muokkaa perustyyl. napsautt.</a:t>
            </a:r>
            <a:endParaRPr lang="en-GB"/>
          </a:p>
        </p:txBody>
      </p:sp>
      <p:sp>
        <p:nvSpPr>
          <p:cNvPr id="3" name="Päivämäärän paikkamerkki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i-FI" smtClean="0"/>
              <a:t>24.08.2017</a:t>
            </a:r>
            <a:endParaRPr lang="en-GB"/>
          </a:p>
        </p:txBody>
      </p:sp>
      <p:sp>
        <p:nvSpPr>
          <p:cNvPr id="4" name="Alatunnisteen paikkamerkki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ITS Finland Networking Seminar</a:t>
            </a:r>
            <a:endParaRPr lang="en-GB"/>
          </a:p>
        </p:txBody>
      </p:sp>
      <p:sp>
        <p:nvSpPr>
          <p:cNvPr id="5" name="Dian numeron paikkamerkki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78FE8-71D0-4C64-A7E7-6CAC37C705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98097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yhj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äivämäärän paikkamerkki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i-FI" smtClean="0"/>
              <a:t>24.08.2017</a:t>
            </a:r>
            <a:endParaRPr lang="en-GB"/>
          </a:p>
        </p:txBody>
      </p:sp>
      <p:sp>
        <p:nvSpPr>
          <p:cNvPr id="3" name="Alatunnisteen paikkamerkki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ITS Finland Networking Seminar</a:t>
            </a:r>
            <a:endParaRPr lang="en-GB"/>
          </a:p>
        </p:txBody>
      </p:sp>
      <p:sp>
        <p:nvSpPr>
          <p:cNvPr id="4" name="Dian numeron paikkamerkki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78FE8-71D0-4C64-A7E7-6CAC37C705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713763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tsikollinen sisält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i-FI" smtClean="0"/>
              <a:t>Muokkaa perustyyl. napsautt.</a:t>
            </a:r>
            <a:endParaRPr lang="en-GB"/>
          </a:p>
        </p:txBody>
      </p:sp>
      <p:sp>
        <p:nvSpPr>
          <p:cNvPr id="3" name="Sisällön paikkamerkki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i-FI" smtClean="0"/>
              <a:t>Muokkaa tekstin perustyylejä napsauttamalla</a:t>
            </a:r>
          </a:p>
          <a:p>
            <a:pPr lvl="1"/>
            <a:r>
              <a:rPr lang="fi-FI" smtClean="0"/>
              <a:t>toinen taso</a:t>
            </a:r>
          </a:p>
          <a:p>
            <a:pPr lvl="2"/>
            <a:r>
              <a:rPr lang="fi-FI" smtClean="0"/>
              <a:t>kolmas taso</a:t>
            </a:r>
          </a:p>
          <a:p>
            <a:pPr lvl="3"/>
            <a:r>
              <a:rPr lang="fi-FI" smtClean="0"/>
              <a:t>neljäs taso</a:t>
            </a:r>
          </a:p>
          <a:p>
            <a:pPr lvl="4"/>
            <a:r>
              <a:rPr lang="fi-FI" smtClean="0"/>
              <a:t>viides taso</a:t>
            </a:r>
            <a:endParaRPr lang="en-GB"/>
          </a:p>
        </p:txBody>
      </p:sp>
      <p:sp>
        <p:nvSpPr>
          <p:cNvPr id="4" name="Tekstin paikkamerkki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i-FI" smtClean="0"/>
              <a:t>Muokkaa tekstin perustyylejä napsauttamalla</a:t>
            </a:r>
          </a:p>
        </p:txBody>
      </p:sp>
      <p:sp>
        <p:nvSpPr>
          <p:cNvPr id="5" name="Päivämäärän paikkamerkki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i-FI" smtClean="0"/>
              <a:t>24.08.2017</a:t>
            </a:r>
            <a:endParaRPr lang="en-GB"/>
          </a:p>
        </p:txBody>
      </p:sp>
      <p:sp>
        <p:nvSpPr>
          <p:cNvPr id="6" name="Alatunnisteen paikkamerk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ITS Finland Networking Seminar</a:t>
            </a:r>
            <a:endParaRPr lang="en-GB"/>
          </a:p>
        </p:txBody>
      </p:sp>
      <p:sp>
        <p:nvSpPr>
          <p:cNvPr id="7" name="Dian numeron paikkamerkki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78FE8-71D0-4C64-A7E7-6CAC37C705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41286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Otsikko ja sisält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smtClean="0"/>
              <a:t>Muokkaa perustyyl. napsautt.</a:t>
            </a:r>
            <a:endParaRPr lang="fi-FI"/>
          </a:p>
        </p:txBody>
      </p:sp>
      <p:sp>
        <p:nvSpPr>
          <p:cNvPr id="3" name="Sisällön paikkamerkk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i-FI" smtClean="0"/>
              <a:t>Muokkaa tekstin perustyylejä napsauttamalla</a:t>
            </a:r>
          </a:p>
          <a:p>
            <a:pPr lvl="1"/>
            <a:r>
              <a:rPr lang="fi-FI" smtClean="0"/>
              <a:t>toinen taso</a:t>
            </a:r>
          </a:p>
          <a:p>
            <a:pPr lvl="2"/>
            <a:r>
              <a:rPr lang="fi-FI" smtClean="0"/>
              <a:t>kolmas taso</a:t>
            </a:r>
          </a:p>
          <a:p>
            <a:pPr lvl="3"/>
            <a:r>
              <a:rPr lang="fi-FI" smtClean="0"/>
              <a:t>neljäs taso</a:t>
            </a:r>
          </a:p>
          <a:p>
            <a:pPr lvl="4"/>
            <a:r>
              <a:rPr lang="fi-FI" smtClean="0"/>
              <a:t>viides taso</a:t>
            </a:r>
            <a:endParaRPr lang="fi-FI" dirty="0"/>
          </a:p>
        </p:txBody>
      </p:sp>
      <p:sp>
        <p:nvSpPr>
          <p:cNvPr id="4" name="Päivämäärän paikkamerkki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i-FI" smtClean="0"/>
              <a:t>24.08.2017</a:t>
            </a:r>
            <a:endParaRPr lang="fi-FI" dirty="0"/>
          </a:p>
        </p:txBody>
      </p:sp>
      <p:sp>
        <p:nvSpPr>
          <p:cNvPr id="5" name="Alatunnisteen paikkamerk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 smtClean="0"/>
              <a:t>ITS Finland Networking Seminar</a:t>
            </a:r>
            <a:endParaRPr lang="fi-FI" dirty="0"/>
          </a:p>
        </p:txBody>
      </p:sp>
      <p:sp>
        <p:nvSpPr>
          <p:cNvPr id="6" name="Dian numeron paikkamerkki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BFEB1-F569-42A3-89D4-013FDA07D22A}" type="slidenum">
              <a:rPr lang="fi-FI" smtClean="0"/>
              <a:pPr/>
              <a:t>‹#›</a:t>
            </a:fld>
            <a:endParaRPr lang="fi-FI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tsikollinen kuv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i-FI" smtClean="0"/>
              <a:t>Muokkaa perustyyl. napsautt.</a:t>
            </a:r>
            <a:endParaRPr lang="en-GB"/>
          </a:p>
        </p:txBody>
      </p:sp>
      <p:sp>
        <p:nvSpPr>
          <p:cNvPr id="3" name="Kuvan paikkamerkki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kstin paikkamerkki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i-FI" smtClean="0"/>
              <a:t>Muokkaa tekstin perustyylejä napsauttamalla</a:t>
            </a:r>
          </a:p>
        </p:txBody>
      </p:sp>
      <p:sp>
        <p:nvSpPr>
          <p:cNvPr id="5" name="Päivämäärän paikkamerkki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i-FI" smtClean="0"/>
              <a:t>24.08.2017</a:t>
            </a:r>
            <a:endParaRPr lang="en-GB"/>
          </a:p>
        </p:txBody>
      </p:sp>
      <p:sp>
        <p:nvSpPr>
          <p:cNvPr id="6" name="Alatunnisteen paikkamerk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ITS Finland Networking Seminar</a:t>
            </a:r>
            <a:endParaRPr lang="en-GB"/>
          </a:p>
        </p:txBody>
      </p:sp>
      <p:sp>
        <p:nvSpPr>
          <p:cNvPr id="7" name="Dian numeron paikkamerkki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78FE8-71D0-4C64-A7E7-6CAC37C705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1901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Otsikko ja pystysuora tek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smtClean="0"/>
              <a:t>Muokkaa perustyyl. napsautt.</a:t>
            </a:r>
            <a:endParaRPr lang="en-GB"/>
          </a:p>
        </p:txBody>
      </p:sp>
      <p:sp>
        <p:nvSpPr>
          <p:cNvPr id="3" name="Pystysuoran tekstin paikkamerkki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i-FI" smtClean="0"/>
              <a:t>Muokkaa tekstin perustyylejä napsauttamalla</a:t>
            </a:r>
          </a:p>
          <a:p>
            <a:pPr lvl="1"/>
            <a:r>
              <a:rPr lang="fi-FI" smtClean="0"/>
              <a:t>toinen taso</a:t>
            </a:r>
          </a:p>
          <a:p>
            <a:pPr lvl="2"/>
            <a:r>
              <a:rPr lang="fi-FI" smtClean="0"/>
              <a:t>kolmas taso</a:t>
            </a:r>
          </a:p>
          <a:p>
            <a:pPr lvl="3"/>
            <a:r>
              <a:rPr lang="fi-FI" smtClean="0"/>
              <a:t>neljäs taso</a:t>
            </a:r>
          </a:p>
          <a:p>
            <a:pPr lvl="4"/>
            <a:r>
              <a:rPr lang="fi-FI" smtClean="0"/>
              <a:t>viides taso</a:t>
            </a:r>
            <a:endParaRPr lang="en-GB"/>
          </a:p>
        </p:txBody>
      </p:sp>
      <p:sp>
        <p:nvSpPr>
          <p:cNvPr id="4" name="Päivämäärän paikkamerkki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i-FI" smtClean="0"/>
              <a:t>24.08.2017</a:t>
            </a:r>
            <a:endParaRPr lang="en-GB"/>
          </a:p>
        </p:txBody>
      </p:sp>
      <p:sp>
        <p:nvSpPr>
          <p:cNvPr id="5" name="Alatunnisteen paikkamerk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ITS Finland Networking Seminar</a:t>
            </a:r>
            <a:endParaRPr lang="en-GB"/>
          </a:p>
        </p:txBody>
      </p:sp>
      <p:sp>
        <p:nvSpPr>
          <p:cNvPr id="6" name="Dian numeron paikkamerkki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78FE8-71D0-4C64-A7E7-6CAC37C705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48736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Pystysuora otsikko ja tek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ystysuora otsikko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i-FI" smtClean="0"/>
              <a:t>Muokkaa perustyyl. napsautt.</a:t>
            </a:r>
            <a:endParaRPr lang="en-GB"/>
          </a:p>
        </p:txBody>
      </p:sp>
      <p:sp>
        <p:nvSpPr>
          <p:cNvPr id="3" name="Pystysuoran tekstin paikkamerkki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i-FI" smtClean="0"/>
              <a:t>Muokkaa tekstin perustyylejä napsauttamalla</a:t>
            </a:r>
          </a:p>
          <a:p>
            <a:pPr lvl="1"/>
            <a:r>
              <a:rPr lang="fi-FI" smtClean="0"/>
              <a:t>toinen taso</a:t>
            </a:r>
          </a:p>
          <a:p>
            <a:pPr lvl="2"/>
            <a:r>
              <a:rPr lang="fi-FI" smtClean="0"/>
              <a:t>kolmas taso</a:t>
            </a:r>
          </a:p>
          <a:p>
            <a:pPr lvl="3"/>
            <a:r>
              <a:rPr lang="fi-FI" smtClean="0"/>
              <a:t>neljäs taso</a:t>
            </a:r>
          </a:p>
          <a:p>
            <a:pPr lvl="4"/>
            <a:r>
              <a:rPr lang="fi-FI" smtClean="0"/>
              <a:t>viides taso</a:t>
            </a:r>
            <a:endParaRPr lang="en-GB"/>
          </a:p>
        </p:txBody>
      </p:sp>
      <p:sp>
        <p:nvSpPr>
          <p:cNvPr id="4" name="Päivämäärän paikkamerkki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i-FI" smtClean="0"/>
              <a:t>24.08.2017</a:t>
            </a:r>
            <a:endParaRPr lang="en-GB"/>
          </a:p>
        </p:txBody>
      </p:sp>
      <p:sp>
        <p:nvSpPr>
          <p:cNvPr id="5" name="Alatunnisteen paikkamerk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ITS Finland Networking Seminar</a:t>
            </a:r>
            <a:endParaRPr lang="en-GB"/>
          </a:p>
        </p:txBody>
      </p:sp>
      <p:sp>
        <p:nvSpPr>
          <p:cNvPr id="6" name="Dian numeron paikkamerkki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78FE8-71D0-4C64-A7E7-6CAC37C705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10273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Osan ylätunnis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i-FI" smtClean="0"/>
              <a:t>Muokkaa perustyyl. napsautt.</a:t>
            </a:r>
            <a:endParaRPr lang="fi-FI"/>
          </a:p>
        </p:txBody>
      </p:sp>
      <p:sp>
        <p:nvSpPr>
          <p:cNvPr id="3" name="Tekstin paikkamerkki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i-FI" smtClean="0"/>
              <a:t>Muokkaa tekstin perustyylejä napsauttamalla</a:t>
            </a:r>
          </a:p>
        </p:txBody>
      </p:sp>
      <p:sp>
        <p:nvSpPr>
          <p:cNvPr id="4" name="Päivämäärän paikkamerkki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i-FI" smtClean="0"/>
              <a:t>24.08.2017</a:t>
            </a:r>
            <a:endParaRPr lang="fi-FI"/>
          </a:p>
        </p:txBody>
      </p:sp>
      <p:sp>
        <p:nvSpPr>
          <p:cNvPr id="5" name="Alatunnisteen paikkamerk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 smtClean="0"/>
              <a:t>ITS Finland Networking Seminar</a:t>
            </a:r>
            <a:endParaRPr lang="fi-FI"/>
          </a:p>
        </p:txBody>
      </p:sp>
      <p:sp>
        <p:nvSpPr>
          <p:cNvPr id="6" name="Dian numeron paikkamerkki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BFEB1-F569-42A3-89D4-013FDA07D22A}" type="slidenum">
              <a:rPr lang="fi-FI" smtClean="0"/>
              <a:pPr/>
              <a:t>‹#›</a:t>
            </a:fld>
            <a:endParaRPr lang="fi-FI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Kaksi sisältökohdet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smtClean="0"/>
              <a:t>Muokkaa perustyyl. napsautt.</a:t>
            </a:r>
            <a:endParaRPr lang="fi-FI"/>
          </a:p>
        </p:txBody>
      </p:sp>
      <p:sp>
        <p:nvSpPr>
          <p:cNvPr id="3" name="Sisällön paikkamerkki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i-FI" smtClean="0"/>
              <a:t>Muokkaa tekstin perustyylejä napsauttamalla</a:t>
            </a:r>
          </a:p>
          <a:p>
            <a:pPr lvl="1"/>
            <a:r>
              <a:rPr lang="fi-FI" smtClean="0"/>
              <a:t>toinen taso</a:t>
            </a:r>
          </a:p>
          <a:p>
            <a:pPr lvl="2"/>
            <a:r>
              <a:rPr lang="fi-FI" smtClean="0"/>
              <a:t>kolmas taso</a:t>
            </a:r>
          </a:p>
          <a:p>
            <a:pPr lvl="3"/>
            <a:r>
              <a:rPr lang="fi-FI" smtClean="0"/>
              <a:t>neljäs taso</a:t>
            </a:r>
          </a:p>
          <a:p>
            <a:pPr lvl="4"/>
            <a:r>
              <a:rPr lang="fi-FI" smtClean="0"/>
              <a:t>viides taso</a:t>
            </a:r>
            <a:endParaRPr lang="fi-FI"/>
          </a:p>
        </p:txBody>
      </p:sp>
      <p:sp>
        <p:nvSpPr>
          <p:cNvPr id="4" name="Sisällön paikkamerkki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i-FI" smtClean="0"/>
              <a:t>Muokkaa tekstin perustyylejä napsauttamalla</a:t>
            </a:r>
          </a:p>
          <a:p>
            <a:pPr lvl="1"/>
            <a:r>
              <a:rPr lang="fi-FI" smtClean="0"/>
              <a:t>toinen taso</a:t>
            </a:r>
          </a:p>
          <a:p>
            <a:pPr lvl="2"/>
            <a:r>
              <a:rPr lang="fi-FI" smtClean="0"/>
              <a:t>kolmas taso</a:t>
            </a:r>
          </a:p>
          <a:p>
            <a:pPr lvl="3"/>
            <a:r>
              <a:rPr lang="fi-FI" smtClean="0"/>
              <a:t>neljäs taso</a:t>
            </a:r>
          </a:p>
          <a:p>
            <a:pPr lvl="4"/>
            <a:r>
              <a:rPr lang="fi-FI" smtClean="0"/>
              <a:t>viides taso</a:t>
            </a:r>
            <a:endParaRPr lang="fi-FI"/>
          </a:p>
        </p:txBody>
      </p:sp>
      <p:sp>
        <p:nvSpPr>
          <p:cNvPr id="5" name="Päivämäärän paikkamerkki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i-FI" smtClean="0"/>
              <a:t>24.08.2017</a:t>
            </a:r>
            <a:endParaRPr lang="fi-FI"/>
          </a:p>
        </p:txBody>
      </p:sp>
      <p:sp>
        <p:nvSpPr>
          <p:cNvPr id="6" name="Alatunnisteen paikkamerk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 smtClean="0"/>
              <a:t>ITS Finland Networking Seminar</a:t>
            </a:r>
            <a:endParaRPr lang="fi-FI"/>
          </a:p>
        </p:txBody>
      </p:sp>
      <p:sp>
        <p:nvSpPr>
          <p:cNvPr id="7" name="Dian numeron paikkamerkki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BFEB1-F569-42A3-89D4-013FDA07D22A}" type="slidenum">
              <a:rPr lang="fi-FI" smtClean="0"/>
              <a:pPr/>
              <a:t>‹#›</a:t>
            </a:fld>
            <a:endParaRPr lang="fi-FI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tai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i-FI" smtClean="0"/>
              <a:t>Muokkaa perustyyl. napsautt.</a:t>
            </a:r>
            <a:endParaRPr lang="fi-FI"/>
          </a:p>
        </p:txBody>
      </p:sp>
      <p:sp>
        <p:nvSpPr>
          <p:cNvPr id="3" name="Tekstin paikkamerkki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i-FI" smtClean="0"/>
              <a:t>Muokkaa tekstin perustyylejä napsauttamalla</a:t>
            </a:r>
          </a:p>
        </p:txBody>
      </p:sp>
      <p:sp>
        <p:nvSpPr>
          <p:cNvPr id="4" name="Sisällön paikkamerkki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i-FI" smtClean="0"/>
              <a:t>Muokkaa tekstin perustyylejä napsauttamalla</a:t>
            </a:r>
          </a:p>
          <a:p>
            <a:pPr lvl="1"/>
            <a:r>
              <a:rPr lang="fi-FI" smtClean="0"/>
              <a:t>toinen taso</a:t>
            </a:r>
          </a:p>
          <a:p>
            <a:pPr lvl="2"/>
            <a:r>
              <a:rPr lang="fi-FI" smtClean="0"/>
              <a:t>kolmas taso</a:t>
            </a:r>
          </a:p>
          <a:p>
            <a:pPr lvl="3"/>
            <a:r>
              <a:rPr lang="fi-FI" smtClean="0"/>
              <a:t>neljäs taso</a:t>
            </a:r>
          </a:p>
          <a:p>
            <a:pPr lvl="4"/>
            <a:r>
              <a:rPr lang="fi-FI" smtClean="0"/>
              <a:t>viides taso</a:t>
            </a:r>
            <a:endParaRPr lang="fi-FI"/>
          </a:p>
        </p:txBody>
      </p:sp>
      <p:sp>
        <p:nvSpPr>
          <p:cNvPr id="5" name="Tekstin paikkamerkki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i-FI" smtClean="0"/>
              <a:t>Muokkaa tekstin perustyylejä napsauttamalla</a:t>
            </a:r>
          </a:p>
        </p:txBody>
      </p:sp>
      <p:sp>
        <p:nvSpPr>
          <p:cNvPr id="6" name="Sisällön paikkamerkki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i-FI" smtClean="0"/>
              <a:t>Muokkaa tekstin perustyylejä napsauttamalla</a:t>
            </a:r>
          </a:p>
          <a:p>
            <a:pPr lvl="1"/>
            <a:r>
              <a:rPr lang="fi-FI" smtClean="0"/>
              <a:t>toinen taso</a:t>
            </a:r>
          </a:p>
          <a:p>
            <a:pPr lvl="2"/>
            <a:r>
              <a:rPr lang="fi-FI" smtClean="0"/>
              <a:t>kolmas taso</a:t>
            </a:r>
          </a:p>
          <a:p>
            <a:pPr lvl="3"/>
            <a:r>
              <a:rPr lang="fi-FI" smtClean="0"/>
              <a:t>neljäs taso</a:t>
            </a:r>
          </a:p>
          <a:p>
            <a:pPr lvl="4"/>
            <a:r>
              <a:rPr lang="fi-FI" smtClean="0"/>
              <a:t>viides taso</a:t>
            </a:r>
            <a:endParaRPr lang="fi-FI"/>
          </a:p>
        </p:txBody>
      </p:sp>
      <p:sp>
        <p:nvSpPr>
          <p:cNvPr id="7" name="Päivämäärän paikkamerkki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i-FI" smtClean="0"/>
              <a:t>24.08.2017</a:t>
            </a:r>
            <a:endParaRPr lang="fi-FI"/>
          </a:p>
        </p:txBody>
      </p:sp>
      <p:sp>
        <p:nvSpPr>
          <p:cNvPr id="8" name="Alatunnisteen paikkamerkki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 smtClean="0"/>
              <a:t>ITS Finland Networking Seminar</a:t>
            </a:r>
            <a:endParaRPr lang="fi-FI"/>
          </a:p>
        </p:txBody>
      </p:sp>
      <p:sp>
        <p:nvSpPr>
          <p:cNvPr id="9" name="Dian numeron paikkamerkki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BFEB1-F569-42A3-89D4-013FDA07D22A}" type="slidenum">
              <a:rPr lang="fi-FI" smtClean="0"/>
              <a:pPr/>
              <a:t>‹#›</a:t>
            </a:fld>
            <a:endParaRPr lang="fi-FI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Vain otsikk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smtClean="0"/>
              <a:t>Muokkaa perustyyl. napsautt.</a:t>
            </a:r>
            <a:endParaRPr lang="fi-FI"/>
          </a:p>
        </p:txBody>
      </p:sp>
      <p:sp>
        <p:nvSpPr>
          <p:cNvPr id="3" name="Päivämäärän paikkamerkki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i-FI" smtClean="0"/>
              <a:t>24.08.2017</a:t>
            </a:r>
            <a:endParaRPr lang="fi-FI"/>
          </a:p>
        </p:txBody>
      </p:sp>
      <p:sp>
        <p:nvSpPr>
          <p:cNvPr id="4" name="Alatunnisteen paikkamerkki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 smtClean="0"/>
              <a:t>ITS Finland Networking Seminar</a:t>
            </a:r>
            <a:endParaRPr lang="fi-FI"/>
          </a:p>
        </p:txBody>
      </p:sp>
      <p:sp>
        <p:nvSpPr>
          <p:cNvPr id="5" name="Dian numeron paikkamerkki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BFEB1-F569-42A3-89D4-013FDA07D22A}" type="slidenum">
              <a:rPr lang="fi-FI" smtClean="0"/>
              <a:pPr/>
              <a:t>‹#›</a:t>
            </a:fld>
            <a:endParaRPr lang="fi-FI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yhj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äivämäärän paikkamerkki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i-FI" smtClean="0"/>
              <a:t>24.08.2017</a:t>
            </a:r>
            <a:endParaRPr lang="fi-FI"/>
          </a:p>
        </p:txBody>
      </p:sp>
      <p:sp>
        <p:nvSpPr>
          <p:cNvPr id="3" name="Alatunnisteen paikkamerkki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 smtClean="0"/>
              <a:t>ITS Finland Networking Seminar</a:t>
            </a:r>
            <a:endParaRPr lang="fi-FI"/>
          </a:p>
        </p:txBody>
      </p:sp>
      <p:sp>
        <p:nvSpPr>
          <p:cNvPr id="4" name="Dian numeron paikkamerkki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BFEB1-F569-42A3-89D4-013FDA07D22A}" type="slidenum">
              <a:rPr lang="fi-FI" smtClean="0"/>
              <a:pPr/>
              <a:t>‹#›</a:t>
            </a:fld>
            <a:endParaRPr lang="fi-FI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tsikollinen sisält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i-FI" smtClean="0"/>
              <a:t>Muokkaa perustyyl. napsautt.</a:t>
            </a:r>
            <a:endParaRPr lang="fi-FI"/>
          </a:p>
        </p:txBody>
      </p:sp>
      <p:sp>
        <p:nvSpPr>
          <p:cNvPr id="3" name="Sisällön paikkamerkki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i-FI" smtClean="0"/>
              <a:t>Muokkaa tekstin perustyylejä napsauttamalla</a:t>
            </a:r>
          </a:p>
          <a:p>
            <a:pPr lvl="1"/>
            <a:r>
              <a:rPr lang="fi-FI" smtClean="0"/>
              <a:t>toinen taso</a:t>
            </a:r>
          </a:p>
          <a:p>
            <a:pPr lvl="2"/>
            <a:r>
              <a:rPr lang="fi-FI" smtClean="0"/>
              <a:t>kolmas taso</a:t>
            </a:r>
          </a:p>
          <a:p>
            <a:pPr lvl="3"/>
            <a:r>
              <a:rPr lang="fi-FI" smtClean="0"/>
              <a:t>neljäs taso</a:t>
            </a:r>
          </a:p>
          <a:p>
            <a:pPr lvl="4"/>
            <a:r>
              <a:rPr lang="fi-FI" smtClean="0"/>
              <a:t>viides taso</a:t>
            </a:r>
            <a:endParaRPr lang="fi-FI"/>
          </a:p>
        </p:txBody>
      </p:sp>
      <p:sp>
        <p:nvSpPr>
          <p:cNvPr id="4" name="Tekstin paikkamerkki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i-FI" smtClean="0"/>
              <a:t>Muokkaa tekstin perustyylejä napsauttamalla</a:t>
            </a:r>
          </a:p>
        </p:txBody>
      </p:sp>
      <p:sp>
        <p:nvSpPr>
          <p:cNvPr id="5" name="Päivämäärän paikkamerkki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i-FI" smtClean="0"/>
              <a:t>24.08.2017</a:t>
            </a:r>
            <a:endParaRPr lang="fi-FI"/>
          </a:p>
        </p:txBody>
      </p:sp>
      <p:sp>
        <p:nvSpPr>
          <p:cNvPr id="6" name="Alatunnisteen paikkamerk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 smtClean="0"/>
              <a:t>ITS Finland Networking Seminar</a:t>
            </a:r>
            <a:endParaRPr lang="fi-FI"/>
          </a:p>
        </p:txBody>
      </p:sp>
      <p:sp>
        <p:nvSpPr>
          <p:cNvPr id="7" name="Dian numeron paikkamerkki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BFEB1-F569-42A3-89D4-013FDA07D22A}" type="slidenum">
              <a:rPr lang="fi-FI" smtClean="0"/>
              <a:pPr/>
              <a:t>‹#›</a:t>
            </a:fld>
            <a:endParaRPr lang="fi-FI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tsikollinen kuv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i-FI" smtClean="0"/>
              <a:t>Muokkaa perustyyl. napsautt.</a:t>
            </a:r>
            <a:endParaRPr lang="fi-FI"/>
          </a:p>
        </p:txBody>
      </p:sp>
      <p:sp>
        <p:nvSpPr>
          <p:cNvPr id="3" name="Kuvan paikkamerkki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i-FI" smtClean="0"/>
              <a:t>Lisää kuva napsauttamalla kuvaketta</a:t>
            </a:r>
            <a:endParaRPr lang="fi-FI"/>
          </a:p>
        </p:txBody>
      </p:sp>
      <p:sp>
        <p:nvSpPr>
          <p:cNvPr id="4" name="Tekstin paikkamerkki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i-FI" smtClean="0"/>
              <a:t>Muokkaa tekstin perustyylejä napsauttamalla</a:t>
            </a:r>
          </a:p>
        </p:txBody>
      </p:sp>
      <p:sp>
        <p:nvSpPr>
          <p:cNvPr id="5" name="Päivämäärän paikkamerkki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i-FI" smtClean="0"/>
              <a:t>24.08.2017</a:t>
            </a:r>
            <a:endParaRPr lang="fi-FI"/>
          </a:p>
        </p:txBody>
      </p:sp>
      <p:sp>
        <p:nvSpPr>
          <p:cNvPr id="6" name="Alatunnisteen paikkamerk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 smtClean="0"/>
              <a:t>ITS Finland Networking Seminar</a:t>
            </a:r>
            <a:endParaRPr lang="fi-FI"/>
          </a:p>
        </p:txBody>
      </p:sp>
      <p:sp>
        <p:nvSpPr>
          <p:cNvPr id="7" name="Dian numeron paikkamerkki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BFEB1-F569-42A3-89D4-013FDA07D22A}" type="slidenum">
              <a:rPr lang="fi-FI" smtClean="0"/>
              <a:pPr/>
              <a:t>‹#›</a:t>
            </a:fld>
            <a:endParaRPr lang="fi-FI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on paikkamerkki 1"/>
          <p:cNvSpPr>
            <a:spLocks noGrp="1"/>
          </p:cNvSpPr>
          <p:nvPr>
            <p:ph type="title"/>
          </p:nvPr>
        </p:nvSpPr>
        <p:spPr>
          <a:xfrm>
            <a:off x="457200" y="764704"/>
            <a:ext cx="8229600" cy="5715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fi-FI" dirty="0" smtClean="0"/>
              <a:t>Muokkaa </a:t>
            </a:r>
            <a:r>
              <a:rPr lang="fi-FI" dirty="0" err="1" smtClean="0"/>
              <a:t>perustyyl</a:t>
            </a:r>
            <a:r>
              <a:rPr lang="fi-FI" dirty="0" smtClean="0"/>
              <a:t>. </a:t>
            </a:r>
            <a:r>
              <a:rPr lang="fi-FI" dirty="0" err="1" smtClean="0"/>
              <a:t>napsautt</a:t>
            </a:r>
            <a:r>
              <a:rPr lang="fi-FI" dirty="0" smtClean="0"/>
              <a:t>.</a:t>
            </a:r>
            <a:endParaRPr lang="fi-FI" dirty="0"/>
          </a:p>
        </p:txBody>
      </p:sp>
      <p:sp>
        <p:nvSpPr>
          <p:cNvPr id="3" name="Tekstin paikkamerkki 2"/>
          <p:cNvSpPr>
            <a:spLocks noGrp="1"/>
          </p:cNvSpPr>
          <p:nvPr>
            <p:ph type="body" idx="1"/>
          </p:nvPr>
        </p:nvSpPr>
        <p:spPr>
          <a:xfrm>
            <a:off x="457200" y="1556792"/>
            <a:ext cx="8229600" cy="46085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i-FI" dirty="0" smtClean="0"/>
              <a:t>Muokkaa tekstin perustyylejä napsauttamalla</a:t>
            </a:r>
          </a:p>
          <a:p>
            <a:pPr lvl="1"/>
            <a:r>
              <a:rPr lang="fi-FI" dirty="0" smtClean="0"/>
              <a:t>toinen taso</a:t>
            </a:r>
          </a:p>
          <a:p>
            <a:pPr lvl="2"/>
            <a:r>
              <a:rPr lang="fi-FI" dirty="0" smtClean="0"/>
              <a:t>kolmas taso</a:t>
            </a:r>
          </a:p>
          <a:p>
            <a:pPr lvl="3"/>
            <a:r>
              <a:rPr lang="fi-FI" dirty="0" smtClean="0"/>
              <a:t>neljäs taso</a:t>
            </a:r>
          </a:p>
          <a:p>
            <a:pPr lvl="4"/>
            <a:r>
              <a:rPr lang="fi-FI" dirty="0" smtClean="0"/>
              <a:t>viides taso</a:t>
            </a:r>
            <a:endParaRPr lang="fi-FI" dirty="0"/>
          </a:p>
        </p:txBody>
      </p:sp>
      <p:sp>
        <p:nvSpPr>
          <p:cNvPr id="4" name="Päivämäärän paikkamerkki 3"/>
          <p:cNvSpPr>
            <a:spLocks noGrp="1"/>
          </p:cNvSpPr>
          <p:nvPr>
            <p:ph type="dt" sz="half" idx="2"/>
          </p:nvPr>
        </p:nvSpPr>
        <p:spPr>
          <a:xfrm>
            <a:off x="467544" y="638132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i-FI" smtClean="0"/>
              <a:t>24.08.2017</a:t>
            </a:r>
            <a:endParaRPr lang="fi-FI" dirty="0"/>
          </a:p>
        </p:txBody>
      </p:sp>
      <p:sp>
        <p:nvSpPr>
          <p:cNvPr id="5" name="Alatunnisteen paikkamerkki 4"/>
          <p:cNvSpPr>
            <a:spLocks noGrp="1"/>
          </p:cNvSpPr>
          <p:nvPr>
            <p:ph type="ftr" sz="quarter" idx="3"/>
          </p:nvPr>
        </p:nvSpPr>
        <p:spPr>
          <a:xfrm>
            <a:off x="3124200" y="6381328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i-FI" smtClean="0"/>
              <a:t>ITS Finland Networking Seminar</a:t>
            </a:r>
            <a:endParaRPr lang="fi-FI" dirty="0"/>
          </a:p>
        </p:txBody>
      </p:sp>
      <p:sp>
        <p:nvSpPr>
          <p:cNvPr id="6" name="Dian numeron paikkamerkki 5"/>
          <p:cNvSpPr>
            <a:spLocks noGrp="1"/>
          </p:cNvSpPr>
          <p:nvPr>
            <p:ph type="sldNum" sz="quarter" idx="4"/>
          </p:nvPr>
        </p:nvSpPr>
        <p:spPr>
          <a:xfrm>
            <a:off x="6588224" y="638132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4BFEB1-F569-42A3-89D4-013FDA07D22A}" type="slidenum">
              <a:rPr lang="fi-FI" smtClean="0"/>
              <a:pPr/>
              <a:t>‹#›</a:t>
            </a:fld>
            <a:endParaRPr lang="fi-FI"/>
          </a:p>
        </p:txBody>
      </p:sp>
      <p:cxnSp>
        <p:nvCxnSpPr>
          <p:cNvPr id="9" name="Suora yhdysviiva 8"/>
          <p:cNvCxnSpPr/>
          <p:nvPr/>
        </p:nvCxnSpPr>
        <p:spPr>
          <a:xfrm>
            <a:off x="0" y="548680"/>
            <a:ext cx="9144000" cy="1588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uora yhdysviiva 9"/>
          <p:cNvCxnSpPr/>
          <p:nvPr/>
        </p:nvCxnSpPr>
        <p:spPr>
          <a:xfrm>
            <a:off x="-10567" y="6309320"/>
            <a:ext cx="9144000" cy="1588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/>
          <p:cNvPicPr>
            <a:picLocks noChangeAspect="1" noChangeArrowheads="1"/>
          </p:cNvPicPr>
          <p:nvPr userDrawn="1"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47" t="51721" r="14234" b="16694"/>
          <a:stretch/>
        </p:blipFill>
        <p:spPr bwMode="auto">
          <a:xfrm>
            <a:off x="179512" y="44624"/>
            <a:ext cx="2016224" cy="4332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ctr" defTabSz="914400" rtl="0" eaLnBrk="1" latinLnBrk="0" hangingPunct="1"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i-FI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on paikkamerkki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i-FI" smtClean="0"/>
              <a:t>Muokkaa perustyyl. napsautt.</a:t>
            </a:r>
            <a:endParaRPr lang="en-GB"/>
          </a:p>
        </p:txBody>
      </p:sp>
      <p:sp>
        <p:nvSpPr>
          <p:cNvPr id="3" name="Tekstin paikkamerkki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i-FI" smtClean="0"/>
              <a:t>Muokkaa tekstin perustyylejä napsauttamalla</a:t>
            </a:r>
          </a:p>
          <a:p>
            <a:pPr lvl="1"/>
            <a:r>
              <a:rPr lang="fi-FI" smtClean="0"/>
              <a:t>toinen taso</a:t>
            </a:r>
          </a:p>
          <a:p>
            <a:pPr lvl="2"/>
            <a:r>
              <a:rPr lang="fi-FI" smtClean="0"/>
              <a:t>kolmas taso</a:t>
            </a:r>
          </a:p>
          <a:p>
            <a:pPr lvl="3"/>
            <a:r>
              <a:rPr lang="fi-FI" smtClean="0"/>
              <a:t>neljäs taso</a:t>
            </a:r>
          </a:p>
          <a:p>
            <a:pPr lvl="4"/>
            <a:r>
              <a:rPr lang="fi-FI" smtClean="0"/>
              <a:t>viides taso</a:t>
            </a:r>
            <a:endParaRPr lang="en-GB"/>
          </a:p>
        </p:txBody>
      </p:sp>
      <p:sp>
        <p:nvSpPr>
          <p:cNvPr id="4" name="Päivämäärän paikkamerkki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i-FI" smtClean="0"/>
              <a:t>24.08.2017</a:t>
            </a:r>
            <a:endParaRPr lang="en-GB"/>
          </a:p>
        </p:txBody>
      </p:sp>
      <p:sp>
        <p:nvSpPr>
          <p:cNvPr id="5" name="Alatunnisteen paikkamerkki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 smtClean="0"/>
              <a:t>ITS Finland Networking Seminar</a:t>
            </a:r>
            <a:endParaRPr lang="en-GB"/>
          </a:p>
        </p:txBody>
      </p:sp>
      <p:sp>
        <p:nvSpPr>
          <p:cNvPr id="6" name="Dian numeron paikkamerkki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778FE8-71D0-4C64-A7E7-6CAC37C705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9150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i-FI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keliapu.net/map/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keliapu.net/map/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keliapu.net/videos/map_southern_fi_2016-12_clip.mp4" TargetMode="External"/><Relationship Id="rId7" Type="http://schemas.openxmlformats.org/officeDocument/2006/relationships/image" Target="../media/image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0.png"/><Relationship Id="rId5" Type="http://schemas.openxmlformats.org/officeDocument/2006/relationships/hyperlink" Target="https://keliapu.net/videos/" TargetMode="Externa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keliapu.net/data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Otsikko 1"/>
          <p:cNvSpPr>
            <a:spLocks noGrp="1"/>
          </p:cNvSpPr>
          <p:nvPr>
            <p:ph type="ctrTitle"/>
          </p:nvPr>
        </p:nvSpPr>
        <p:spPr>
          <a:xfrm>
            <a:off x="725355" y="1556792"/>
            <a:ext cx="7772400" cy="3024336"/>
          </a:xfrm>
        </p:spPr>
        <p:txBody>
          <a:bodyPr/>
          <a:lstStyle/>
          <a:p>
            <a:r>
              <a:rPr lang="fi-FI" altLang="fi-FI" sz="5400" dirty="0" smtClean="0">
                <a:solidFill>
                  <a:srgbClr val="002368"/>
                </a:solidFill>
              </a:rPr>
              <a:t/>
            </a:r>
            <a:br>
              <a:rPr lang="fi-FI" altLang="fi-FI" sz="5400" dirty="0" smtClean="0">
                <a:solidFill>
                  <a:srgbClr val="002368"/>
                </a:solidFill>
              </a:rPr>
            </a:br>
            <a:r>
              <a:rPr lang="fi-FI" altLang="fi-FI" sz="4400" dirty="0" smtClean="0">
                <a:solidFill>
                  <a:srgbClr val="002368"/>
                </a:solidFill>
              </a:rPr>
              <a:t/>
            </a:r>
            <a:br>
              <a:rPr lang="fi-FI" altLang="fi-FI" sz="4400" dirty="0" smtClean="0">
                <a:solidFill>
                  <a:srgbClr val="002368"/>
                </a:solidFill>
              </a:rPr>
            </a:br>
            <a:r>
              <a:rPr lang="fi-FI" altLang="fi-FI" sz="4400" dirty="0" smtClean="0">
                <a:solidFill>
                  <a:srgbClr val="002368"/>
                </a:solidFill>
              </a:rPr>
              <a:t>Mobile Road </a:t>
            </a:r>
            <a:r>
              <a:rPr lang="fi-FI" altLang="fi-FI" sz="4400" dirty="0" err="1" smtClean="0">
                <a:solidFill>
                  <a:srgbClr val="002368"/>
                </a:solidFill>
              </a:rPr>
              <a:t>Weather</a:t>
            </a:r>
            <a:r>
              <a:rPr lang="fi-FI" altLang="fi-FI" sz="4400" dirty="0" smtClean="0">
                <a:solidFill>
                  <a:srgbClr val="002368"/>
                </a:solidFill>
              </a:rPr>
              <a:t> </a:t>
            </a:r>
            <a:r>
              <a:rPr lang="fi-FI" altLang="fi-FI" sz="4400" dirty="0" err="1" smtClean="0">
                <a:solidFill>
                  <a:srgbClr val="002368"/>
                </a:solidFill>
              </a:rPr>
              <a:t>Measurements</a:t>
            </a:r>
            <a:r>
              <a:rPr lang="fi-FI" altLang="fi-FI" sz="3200" dirty="0" smtClean="0">
                <a:solidFill>
                  <a:schemeClr val="accent1">
                    <a:lumMod val="75000"/>
                  </a:schemeClr>
                </a:solidFill>
              </a:rPr>
              <a:t/>
            </a:r>
            <a:br>
              <a:rPr lang="fi-FI" altLang="fi-FI" sz="3200" dirty="0" smtClean="0">
                <a:solidFill>
                  <a:schemeClr val="accent1">
                    <a:lumMod val="75000"/>
                  </a:schemeClr>
                </a:solidFill>
              </a:rPr>
            </a:br>
            <a:r>
              <a:rPr lang="fi-FI" altLang="fi-FI" sz="3200" dirty="0" smtClean="0">
                <a:solidFill>
                  <a:schemeClr val="accent1">
                    <a:lumMod val="75000"/>
                  </a:schemeClr>
                </a:solidFill>
              </a:rPr>
              <a:t/>
            </a:r>
            <a:br>
              <a:rPr lang="fi-FI" altLang="fi-FI" sz="3200" dirty="0" smtClean="0">
                <a:solidFill>
                  <a:schemeClr val="accent1">
                    <a:lumMod val="75000"/>
                  </a:schemeClr>
                </a:solidFill>
              </a:rPr>
            </a:br>
            <a:r>
              <a:rPr lang="fi-FI" altLang="fi-FI" sz="4400" dirty="0" smtClean="0">
                <a:solidFill>
                  <a:srgbClr val="002368"/>
                </a:solidFill>
              </a:rPr>
              <a:t/>
            </a:r>
            <a:br>
              <a:rPr lang="fi-FI" altLang="fi-FI" sz="4400" dirty="0" smtClean="0">
                <a:solidFill>
                  <a:srgbClr val="002368"/>
                </a:solidFill>
              </a:rPr>
            </a:br>
            <a:r>
              <a:rPr lang="fi-FI" altLang="fi-FI" sz="4400" dirty="0" smtClean="0">
                <a:solidFill>
                  <a:srgbClr val="002368"/>
                </a:solidFill>
              </a:rPr>
              <a:t/>
            </a:r>
            <a:br>
              <a:rPr lang="fi-FI" altLang="fi-FI" sz="4400" dirty="0" smtClean="0">
                <a:solidFill>
                  <a:srgbClr val="002368"/>
                </a:solidFill>
              </a:rPr>
            </a:br>
            <a:endParaRPr lang="fi-FI" altLang="fi-FI" sz="4400" dirty="0" smtClean="0">
              <a:solidFill>
                <a:srgbClr val="002368"/>
              </a:solidFill>
            </a:endParaRPr>
          </a:p>
        </p:txBody>
      </p:sp>
      <p:sp>
        <p:nvSpPr>
          <p:cNvPr id="3" name="Alaotsikko 2"/>
          <p:cNvSpPr>
            <a:spLocks noGrp="1"/>
          </p:cNvSpPr>
          <p:nvPr>
            <p:ph type="subTitle" idx="1"/>
          </p:nvPr>
        </p:nvSpPr>
        <p:spPr>
          <a:xfrm>
            <a:off x="611560" y="4005064"/>
            <a:ext cx="7920880" cy="2088232"/>
          </a:xfrm>
        </p:spPr>
        <p:txBody>
          <a:bodyPr rtlCol="0">
            <a:normAutofit fontScale="85000" lnSpcReduction="20000"/>
          </a:bodyPr>
          <a:lstStyle/>
          <a:p>
            <a:pPr>
              <a:defRPr/>
            </a:pPr>
            <a:r>
              <a:rPr lang="fi-FI" sz="3000" dirty="0" smtClean="0">
                <a:solidFill>
                  <a:schemeClr val="accent1">
                    <a:lumMod val="75000"/>
                  </a:schemeClr>
                </a:solidFill>
              </a:rPr>
              <a:t>Taisto </a:t>
            </a:r>
            <a:r>
              <a:rPr lang="fi-FI" sz="3000" dirty="0" err="1" smtClean="0">
                <a:solidFill>
                  <a:schemeClr val="accent1">
                    <a:lumMod val="75000"/>
                  </a:schemeClr>
                </a:solidFill>
              </a:rPr>
              <a:t>Haavasoja</a:t>
            </a:r>
            <a:r>
              <a:rPr lang="fi-FI" sz="3000" dirty="0" smtClean="0">
                <a:solidFill>
                  <a:schemeClr val="accent1">
                    <a:lumMod val="75000"/>
                  </a:schemeClr>
                </a:solidFill>
              </a:rPr>
              <a:t>, CEO</a:t>
            </a:r>
          </a:p>
          <a:p>
            <a:pPr>
              <a:defRPr/>
            </a:pPr>
            <a:r>
              <a:rPr lang="fi-FI" sz="3000" dirty="0" err="1" smtClean="0">
                <a:solidFill>
                  <a:schemeClr val="accent1">
                    <a:lumMod val="75000"/>
                  </a:schemeClr>
                </a:solidFill>
              </a:rPr>
              <a:t>Presented</a:t>
            </a:r>
            <a:r>
              <a:rPr lang="fi-FI" sz="30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fi-FI" sz="3000" dirty="0" smtClean="0">
                <a:solidFill>
                  <a:schemeClr val="accent1">
                    <a:lumMod val="75000"/>
                  </a:schemeClr>
                </a:solidFill>
              </a:rPr>
              <a:t>at ITS Finland – Verkostopäivä</a:t>
            </a:r>
          </a:p>
          <a:p>
            <a:pPr>
              <a:defRPr/>
            </a:pPr>
            <a:r>
              <a:rPr lang="fi-FI" sz="3000" dirty="0" smtClean="0">
                <a:solidFill>
                  <a:schemeClr val="accent1">
                    <a:lumMod val="75000"/>
                  </a:schemeClr>
                </a:solidFill>
              </a:rPr>
              <a:t>24.08.2017</a:t>
            </a:r>
          </a:p>
          <a:p>
            <a:pPr>
              <a:defRPr/>
            </a:pPr>
            <a:endParaRPr lang="fi-FI" sz="3000" dirty="0">
              <a:solidFill>
                <a:schemeClr val="accent1">
                  <a:lumMod val="75000"/>
                </a:schemeClr>
              </a:solidFill>
            </a:endParaRPr>
          </a:p>
          <a:p>
            <a:pPr>
              <a:defRPr/>
            </a:pPr>
            <a:r>
              <a:rPr lang="fi-FI" altLang="fi-FI" sz="2800" dirty="0" err="1">
                <a:solidFill>
                  <a:schemeClr val="accent1">
                    <a:lumMod val="75000"/>
                  </a:schemeClr>
                </a:solidFill>
              </a:rPr>
              <a:t>Inventive</a:t>
            </a:r>
            <a:r>
              <a:rPr lang="fi-FI" altLang="fi-FI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fi-FI" altLang="fi-FI" sz="2800" dirty="0" err="1">
                <a:solidFill>
                  <a:schemeClr val="accent1">
                    <a:lumMod val="75000"/>
                  </a:schemeClr>
                </a:solidFill>
              </a:rPr>
              <a:t>Measuring</a:t>
            </a:r>
            <a:r>
              <a:rPr lang="fi-FI" altLang="fi-FI" sz="2800" dirty="0">
                <a:solidFill>
                  <a:schemeClr val="accent1">
                    <a:lumMod val="75000"/>
                  </a:schemeClr>
                </a:solidFill>
              </a:rPr>
              <a:t> – </a:t>
            </a:r>
            <a:r>
              <a:rPr lang="fi-FI" altLang="fi-FI" sz="2800" dirty="0" err="1">
                <a:solidFill>
                  <a:schemeClr val="accent1">
                    <a:lumMod val="75000"/>
                  </a:schemeClr>
                </a:solidFill>
              </a:rPr>
              <a:t>Ingenious</a:t>
            </a:r>
            <a:r>
              <a:rPr lang="fi-FI" altLang="fi-FI" sz="2800" dirty="0">
                <a:solidFill>
                  <a:schemeClr val="accent1">
                    <a:lumMod val="75000"/>
                  </a:schemeClr>
                </a:solidFill>
              </a:rPr>
              <a:t> Evaluation</a:t>
            </a:r>
            <a:endParaRPr lang="fi-FI" sz="3000" dirty="0" smtClean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5057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>
          <a:xfrm>
            <a:off x="457200" y="620688"/>
            <a:ext cx="8229600" cy="576064"/>
          </a:xfrm>
        </p:spPr>
        <p:txBody>
          <a:bodyPr/>
          <a:lstStyle/>
          <a:p>
            <a:r>
              <a:rPr lang="en-GB" dirty="0" smtClean="0"/>
              <a:t>Data fields </a:t>
            </a:r>
            <a:endParaRPr lang="en-GB" dirty="0"/>
          </a:p>
        </p:txBody>
      </p:sp>
      <p:sp>
        <p:nvSpPr>
          <p:cNvPr id="4" name="Päivämäärän paikkamerkki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i-FI" smtClean="0"/>
              <a:t>24.08.2017</a:t>
            </a:r>
            <a:endParaRPr lang="fi-FI" dirty="0"/>
          </a:p>
        </p:txBody>
      </p:sp>
      <p:sp>
        <p:nvSpPr>
          <p:cNvPr id="5" name="Alatunnisteen paikkamerk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 smtClean="0"/>
              <a:t>ITS Finland Networking Seminar</a:t>
            </a:r>
            <a:endParaRPr lang="fi-FI" dirty="0"/>
          </a:p>
        </p:txBody>
      </p:sp>
      <p:sp>
        <p:nvSpPr>
          <p:cNvPr id="6" name="Dian numeron paikkamerkki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BFEB1-F569-42A3-89D4-013FDA07D22A}" type="slidenum">
              <a:rPr lang="fi-FI" smtClean="0"/>
              <a:pPr/>
              <a:t>10</a:t>
            </a:fld>
            <a:endParaRPr lang="fi-FI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340768"/>
            <a:ext cx="6722079" cy="49416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92796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Kuva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012" y="836712"/>
            <a:ext cx="8723976" cy="5132377"/>
          </a:xfrm>
          <a:prstGeom prst="rect">
            <a:avLst/>
          </a:prstGeom>
        </p:spPr>
      </p:pic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b="1" dirty="0" err="1" smtClean="0">
                <a:solidFill>
                  <a:schemeClr val="accent1">
                    <a:lumMod val="75000"/>
                  </a:schemeClr>
                </a:solidFill>
              </a:rPr>
              <a:t>Thank</a:t>
            </a:r>
            <a:r>
              <a:rPr lang="fi-FI" b="1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fi-FI" b="1" dirty="0" err="1" smtClean="0">
                <a:solidFill>
                  <a:schemeClr val="accent1">
                    <a:lumMod val="75000"/>
                  </a:schemeClr>
                </a:solidFill>
              </a:rPr>
              <a:t>you</a:t>
            </a:r>
            <a:r>
              <a:rPr lang="fi-FI" b="1" dirty="0" smtClean="0">
                <a:solidFill>
                  <a:schemeClr val="accent1">
                    <a:lumMod val="75000"/>
                  </a:schemeClr>
                </a:solidFill>
              </a:rPr>
              <a:t>!</a:t>
            </a:r>
            <a:endParaRPr lang="fi-FI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Sisällön paikkamerkki 2"/>
          <p:cNvSpPr>
            <a:spLocks noGrp="1"/>
          </p:cNvSpPr>
          <p:nvPr>
            <p:ph idx="1"/>
          </p:nvPr>
        </p:nvSpPr>
        <p:spPr>
          <a:xfrm>
            <a:off x="457200" y="1556792"/>
            <a:ext cx="8229600" cy="4608512"/>
          </a:xfrm>
        </p:spPr>
        <p:txBody>
          <a:bodyPr/>
          <a:lstStyle/>
          <a:p>
            <a:pPr marL="0" indent="0">
              <a:buNone/>
            </a:pPr>
            <a:endParaRPr lang="fi-FI" dirty="0"/>
          </a:p>
          <a:p>
            <a:pPr marL="0" indent="0">
              <a:buNone/>
            </a:pPr>
            <a:endParaRPr lang="fi-FI" dirty="0" smtClean="0"/>
          </a:p>
          <a:p>
            <a:pPr marL="0" indent="0" algn="ctr">
              <a:buNone/>
            </a:pPr>
            <a:endParaRPr lang="fi-FI" sz="6000" dirty="0" smtClean="0">
              <a:hlinkClick r:id="rId3"/>
            </a:endParaRPr>
          </a:p>
          <a:p>
            <a:pPr marL="0" indent="0" algn="ctr">
              <a:buNone/>
            </a:pPr>
            <a:endParaRPr lang="fi-FI" sz="6000" dirty="0">
              <a:hlinkClick r:id="rId3"/>
            </a:endParaRPr>
          </a:p>
          <a:p>
            <a:pPr marL="0" indent="0" algn="ctr">
              <a:buNone/>
            </a:pPr>
            <a:r>
              <a:rPr lang="fi-FI" sz="6000" dirty="0" err="1" smtClean="0">
                <a:hlinkClick r:id="rId3"/>
              </a:rPr>
              <a:t>roadweather.online</a:t>
            </a:r>
            <a:endParaRPr lang="fi-FI" sz="6000" dirty="0"/>
          </a:p>
        </p:txBody>
      </p:sp>
      <p:sp>
        <p:nvSpPr>
          <p:cNvPr id="4" name="Päivämäärän paikkamerkki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i-FI" smtClean="0"/>
              <a:t>24.08.2017</a:t>
            </a:r>
            <a:endParaRPr lang="fi-FI" dirty="0"/>
          </a:p>
        </p:txBody>
      </p:sp>
      <p:sp>
        <p:nvSpPr>
          <p:cNvPr id="5" name="Alatunnisteen paikkamerk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 smtClean="0"/>
              <a:t>ITS Finland Networking Seminar</a:t>
            </a:r>
            <a:endParaRPr lang="fi-FI" dirty="0"/>
          </a:p>
        </p:txBody>
      </p:sp>
      <p:sp>
        <p:nvSpPr>
          <p:cNvPr id="6" name="Dian numeron paikkamerkki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BFEB1-F569-42A3-89D4-013FDA07D22A}" type="slidenum">
              <a:rPr lang="fi-FI" smtClean="0"/>
              <a:pPr/>
              <a:t>11</a:t>
            </a:fld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751642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tsikk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 smtClean="0">
                <a:solidFill>
                  <a:schemeClr val="accent1">
                    <a:lumMod val="75000"/>
                  </a:schemeClr>
                </a:solidFill>
              </a:rPr>
              <a:t>Challenges</a:t>
            </a:r>
            <a:r>
              <a:rPr lang="fi-FI" dirty="0" smtClean="0">
                <a:solidFill>
                  <a:schemeClr val="accent1">
                    <a:lumMod val="75000"/>
                  </a:schemeClr>
                </a:solidFill>
              </a:rPr>
              <a:t> in Winter </a:t>
            </a:r>
            <a:r>
              <a:rPr lang="fi-FI" dirty="0" err="1" smtClean="0">
                <a:solidFill>
                  <a:schemeClr val="accent1">
                    <a:lumMod val="75000"/>
                  </a:schemeClr>
                </a:solidFill>
              </a:rPr>
              <a:t>Maintenance</a:t>
            </a:r>
            <a:endParaRPr lang="en-GB" dirty="0">
              <a:solidFill>
                <a:srgbClr val="315683"/>
              </a:solidFill>
            </a:endParaRPr>
          </a:p>
        </p:txBody>
      </p:sp>
      <p:sp>
        <p:nvSpPr>
          <p:cNvPr id="5" name="Sisällön paikkamerkki 2"/>
          <p:cNvSpPr txBox="1">
            <a:spLocks noGrp="1"/>
          </p:cNvSpPr>
          <p:nvPr>
            <p:ph idx="1"/>
          </p:nvPr>
        </p:nvSpPr>
        <p:spPr>
          <a:xfrm>
            <a:off x="457200" y="1768844"/>
            <a:ext cx="4710268" cy="43964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GB" sz="2800" dirty="0" smtClean="0">
                <a:solidFill>
                  <a:schemeClr val="accent1">
                    <a:lumMod val="75000"/>
                  </a:schemeClr>
                </a:solidFill>
              </a:rPr>
              <a:t>Road surface slippery?</a:t>
            </a:r>
          </a:p>
          <a:p>
            <a:pPr lvl="1"/>
            <a:r>
              <a:rPr lang="en-GB" dirty="0" smtClean="0">
                <a:solidFill>
                  <a:schemeClr val="accent1">
                    <a:lumMod val="75000"/>
                  </a:schemeClr>
                </a:solidFill>
              </a:rPr>
              <a:t>More salt needed? </a:t>
            </a:r>
          </a:p>
          <a:p>
            <a:pPr lvl="0"/>
            <a:r>
              <a:rPr lang="en-GB" sz="2800" dirty="0" smtClean="0">
                <a:solidFill>
                  <a:schemeClr val="accent1">
                    <a:lumMod val="75000"/>
                  </a:schemeClr>
                </a:solidFill>
              </a:rPr>
              <a:t>Are roads safe for driving?</a:t>
            </a:r>
            <a:endParaRPr lang="en-GB" dirty="0"/>
          </a:p>
          <a:p>
            <a:pPr lvl="1"/>
            <a:r>
              <a:rPr lang="en-GB" dirty="0" smtClean="0">
                <a:solidFill>
                  <a:schemeClr val="accent1">
                    <a:lumMod val="75000"/>
                  </a:schemeClr>
                </a:solidFill>
              </a:rPr>
              <a:t>Information to road users</a:t>
            </a:r>
          </a:p>
        </p:txBody>
      </p:sp>
      <p:pic>
        <p:nvPicPr>
          <p:cNvPr id="6" name="Picture 8" descr="https://encrypted-tbn0.gstatic.com/images?q=tbn:ANd9GcR2vUI5Jo3TT9OM2c33hOxWKCDTJy_HdwpnKpz0WQNWUUN3yz3_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4516" y="1724771"/>
            <a:ext cx="3783022" cy="2833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Päivämäärän paikkamerkki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i-FI" smtClean="0"/>
              <a:t>24.08.2017</a:t>
            </a:r>
            <a:endParaRPr lang="fi-FI" dirty="0"/>
          </a:p>
        </p:txBody>
      </p:sp>
      <p:sp>
        <p:nvSpPr>
          <p:cNvPr id="10" name="Alatunnisteen paikkamerkki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 smtClean="0"/>
              <a:t>ITS Finland Networking Seminar</a:t>
            </a:r>
            <a:endParaRPr lang="fi-FI" dirty="0"/>
          </a:p>
        </p:txBody>
      </p:sp>
      <p:sp>
        <p:nvSpPr>
          <p:cNvPr id="11" name="Dian numeron paikkamerkki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BFEB1-F569-42A3-89D4-013FDA07D22A}" type="slidenum">
              <a:rPr lang="fi-FI" smtClean="0"/>
              <a:pPr/>
              <a:t>2</a:t>
            </a:fld>
            <a:endParaRPr lang="fi-FI" dirty="0"/>
          </a:p>
        </p:txBody>
      </p:sp>
      <p:sp>
        <p:nvSpPr>
          <p:cNvPr id="13" name="AutoShape 4" descr="Liukkausvaroitus3"/>
          <p:cNvSpPr>
            <a:spLocks noChangeArrowheads="1"/>
          </p:cNvSpPr>
          <p:nvPr/>
        </p:nvSpPr>
        <p:spPr bwMode="auto">
          <a:xfrm>
            <a:off x="7633526" y="3163567"/>
            <a:ext cx="1414462" cy="1266825"/>
          </a:xfrm>
          <a:prstGeom prst="triangle">
            <a:avLst>
              <a:gd name="adj" fmla="val 50000"/>
            </a:avLst>
          </a:prstGeom>
          <a:blipFill dpi="0" rotWithShape="0">
            <a:blip r:embed="rId4"/>
            <a:srcRect/>
            <a:stretch>
              <a:fillRect/>
            </a:stretch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2" name="Sisällön paikkamerkki 2"/>
          <p:cNvSpPr txBox="1">
            <a:spLocks/>
          </p:cNvSpPr>
          <p:nvPr/>
        </p:nvSpPr>
        <p:spPr>
          <a:xfrm>
            <a:off x="457200" y="4117046"/>
            <a:ext cx="7787208" cy="194421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800" dirty="0" smtClean="0">
                <a:solidFill>
                  <a:schemeClr val="accent1">
                    <a:lumMod val="75000"/>
                  </a:schemeClr>
                </a:solidFill>
              </a:rPr>
              <a:t>Optimizing operations</a:t>
            </a:r>
          </a:p>
          <a:p>
            <a:pPr lvl="1"/>
            <a:r>
              <a:rPr lang="en-GB" dirty="0" smtClean="0">
                <a:solidFill>
                  <a:schemeClr val="accent1">
                    <a:lumMod val="75000"/>
                  </a:schemeClr>
                </a:solidFill>
              </a:rPr>
              <a:t>How to collect weather data effectively?</a:t>
            </a:r>
            <a:endParaRPr lang="en-GB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GB" sz="2800" dirty="0" smtClean="0">
                <a:solidFill>
                  <a:schemeClr val="accent1">
                    <a:lumMod val="75000"/>
                  </a:schemeClr>
                </a:solidFill>
              </a:rPr>
              <a:t>Sustaining ecology and economy</a:t>
            </a:r>
          </a:p>
          <a:p>
            <a:pPr lvl="1"/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L</a:t>
            </a:r>
            <a:r>
              <a:rPr lang="en-GB" dirty="0" smtClean="0">
                <a:solidFill>
                  <a:schemeClr val="accent1">
                    <a:lumMod val="75000"/>
                  </a:schemeClr>
                </a:solidFill>
              </a:rPr>
              <a:t>ess salts and chemicals</a:t>
            </a:r>
            <a:endParaRPr lang="fi-FI" sz="3200" dirty="0" smtClean="0"/>
          </a:p>
          <a:p>
            <a:pPr lvl="1">
              <a:buFont typeface="Arial" pitchFamily="34" charset="0"/>
              <a:buChar char="•"/>
            </a:pPr>
            <a:endParaRPr lang="en-GB" sz="3200" dirty="0" smtClean="0"/>
          </a:p>
          <a:p>
            <a:pPr marL="457200" lvl="1" indent="0">
              <a:buFont typeface="Arial" pitchFamily="34" charset="0"/>
              <a:buNone/>
            </a:pP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2157013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833"/>
    </mc:Choice>
    <mc:Fallback xmlns="">
      <p:transition spd="slow" advTm="9833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Kuva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012" y="836712"/>
            <a:ext cx="8723976" cy="5132377"/>
          </a:xfrm>
          <a:prstGeom prst="rect">
            <a:avLst/>
          </a:prstGeom>
        </p:spPr>
      </p:pic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b="1" dirty="0" err="1" smtClean="0">
                <a:solidFill>
                  <a:schemeClr val="accent1">
                    <a:lumMod val="75000"/>
                  </a:schemeClr>
                </a:solidFill>
              </a:rPr>
              <a:t>Our</a:t>
            </a:r>
            <a:r>
              <a:rPr lang="fi-FI" b="1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fi-FI" b="1" dirty="0" err="1" smtClean="0">
                <a:solidFill>
                  <a:schemeClr val="accent1">
                    <a:lumMod val="75000"/>
                  </a:schemeClr>
                </a:solidFill>
              </a:rPr>
              <a:t>Solution</a:t>
            </a:r>
            <a:endParaRPr lang="fi-FI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Sisällön paikkamerkki 2"/>
          <p:cNvSpPr>
            <a:spLocks noGrp="1"/>
          </p:cNvSpPr>
          <p:nvPr>
            <p:ph idx="1"/>
          </p:nvPr>
        </p:nvSpPr>
        <p:spPr>
          <a:xfrm>
            <a:off x="457200" y="1556792"/>
            <a:ext cx="8229600" cy="4608512"/>
          </a:xfrm>
        </p:spPr>
        <p:txBody>
          <a:bodyPr/>
          <a:lstStyle/>
          <a:p>
            <a:pPr marL="0" indent="0">
              <a:buNone/>
            </a:pPr>
            <a:endParaRPr lang="fi-FI" dirty="0"/>
          </a:p>
          <a:p>
            <a:pPr marL="0" indent="0">
              <a:buNone/>
            </a:pPr>
            <a:endParaRPr lang="fi-FI" dirty="0" smtClean="0"/>
          </a:p>
          <a:p>
            <a:pPr marL="0" indent="0" algn="ctr">
              <a:buNone/>
            </a:pPr>
            <a:endParaRPr lang="fi-FI" sz="6000" dirty="0" smtClean="0">
              <a:hlinkClick r:id="rId3"/>
            </a:endParaRPr>
          </a:p>
          <a:p>
            <a:pPr marL="0" indent="0" algn="ctr">
              <a:buNone/>
            </a:pPr>
            <a:endParaRPr lang="fi-FI" sz="6000" dirty="0">
              <a:hlinkClick r:id="rId3"/>
            </a:endParaRPr>
          </a:p>
          <a:p>
            <a:pPr marL="0" indent="0" algn="ctr">
              <a:buNone/>
            </a:pPr>
            <a:r>
              <a:rPr lang="fi-FI" sz="6000" dirty="0" err="1" smtClean="0">
                <a:hlinkClick r:id="rId3"/>
              </a:rPr>
              <a:t>roadweather.online</a:t>
            </a:r>
            <a:endParaRPr lang="fi-FI" sz="6000" dirty="0"/>
          </a:p>
        </p:txBody>
      </p:sp>
      <p:sp>
        <p:nvSpPr>
          <p:cNvPr id="4" name="Päivämäärän paikkamerkki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i-FI" smtClean="0"/>
              <a:t>24.08.2017</a:t>
            </a:r>
            <a:endParaRPr lang="fi-FI" dirty="0"/>
          </a:p>
        </p:txBody>
      </p:sp>
      <p:sp>
        <p:nvSpPr>
          <p:cNvPr id="5" name="Alatunnisteen paikkamerk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 smtClean="0"/>
              <a:t>ITS Finland Networking Seminar</a:t>
            </a:r>
            <a:endParaRPr lang="fi-FI" dirty="0"/>
          </a:p>
        </p:txBody>
      </p:sp>
      <p:sp>
        <p:nvSpPr>
          <p:cNvPr id="6" name="Dian numeron paikkamerkki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BFEB1-F569-42A3-89D4-013FDA07D22A}" type="slidenum">
              <a:rPr lang="fi-FI" smtClean="0"/>
              <a:pPr/>
              <a:t>3</a:t>
            </a:fld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3214765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altLang="fi-FI" dirty="0" smtClean="0">
                <a:solidFill>
                  <a:schemeClr val="accent1">
                    <a:lumMod val="75000"/>
                  </a:schemeClr>
                </a:solidFill>
              </a:rPr>
              <a:t>Mobile Road </a:t>
            </a:r>
            <a:r>
              <a:rPr lang="fi-FI" altLang="fi-FI" dirty="0" err="1" smtClean="0">
                <a:solidFill>
                  <a:schemeClr val="accent1">
                    <a:lumMod val="75000"/>
                  </a:schemeClr>
                </a:solidFill>
              </a:rPr>
              <a:t>Condition</a:t>
            </a:r>
            <a:r>
              <a:rPr lang="fi-FI" altLang="fi-FI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fi-FI" altLang="fi-FI" dirty="0" err="1" smtClean="0">
                <a:solidFill>
                  <a:schemeClr val="accent1">
                    <a:lumMod val="75000"/>
                  </a:schemeClr>
                </a:solidFill>
              </a:rPr>
              <a:t>Measurement</a:t>
            </a:r>
            <a:endParaRPr lang="en-GB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Päivämäärän paikkamerkki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i-FI" smtClean="0"/>
              <a:t>24.08.2017</a:t>
            </a:r>
            <a:endParaRPr lang="fi-FI" dirty="0"/>
          </a:p>
        </p:txBody>
      </p:sp>
      <p:sp>
        <p:nvSpPr>
          <p:cNvPr id="5" name="Alatunnisteen paikkamerk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 smtClean="0"/>
              <a:t>ITS Finland Networking Seminar</a:t>
            </a:r>
            <a:endParaRPr lang="fi-FI" dirty="0"/>
          </a:p>
        </p:txBody>
      </p:sp>
      <p:sp>
        <p:nvSpPr>
          <p:cNvPr id="6" name="Dian numeron paikkamerkki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BFEB1-F569-42A3-89D4-013FDA07D22A}" type="slidenum">
              <a:rPr lang="fi-FI" smtClean="0"/>
              <a:pPr/>
              <a:t>4</a:t>
            </a:fld>
            <a:endParaRPr lang="fi-FI" dirty="0"/>
          </a:p>
        </p:txBody>
      </p:sp>
      <p:pic>
        <p:nvPicPr>
          <p:cNvPr id="8" name="Kuva 7">
            <a:hlinkClick r:id="rId3"/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3415" y="1809186"/>
            <a:ext cx="4929618" cy="3863676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9" name="Ellipsi 8"/>
          <p:cNvSpPr/>
          <p:nvPr/>
        </p:nvSpPr>
        <p:spPr>
          <a:xfrm>
            <a:off x="539552" y="4162695"/>
            <a:ext cx="2304256" cy="1838746"/>
          </a:xfrm>
          <a:prstGeom prst="ellipse">
            <a:avLst/>
          </a:prstGeom>
          <a:blipFill dpi="0"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blipFill dpi="0" rotWithShape="1"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</a:endParaRPr>
          </a:p>
        </p:txBody>
      </p:sp>
      <p:sp>
        <p:nvSpPr>
          <p:cNvPr id="11" name="Ellipsi 10"/>
          <p:cNvSpPr/>
          <p:nvPr/>
        </p:nvSpPr>
        <p:spPr>
          <a:xfrm>
            <a:off x="2339752" y="4141803"/>
            <a:ext cx="2304256" cy="1838746"/>
          </a:xfrm>
          <a:prstGeom prst="ellipse">
            <a:avLst/>
          </a:pr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blipFill dpi="0" rotWithShape="1"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</a:endParaRPr>
          </a:p>
        </p:txBody>
      </p:sp>
      <p:sp>
        <p:nvSpPr>
          <p:cNvPr id="3" name="Sisällön paikkamerkki 2"/>
          <p:cNvSpPr>
            <a:spLocks noGrp="1"/>
          </p:cNvSpPr>
          <p:nvPr>
            <p:ph idx="1"/>
          </p:nvPr>
        </p:nvSpPr>
        <p:spPr>
          <a:xfrm>
            <a:off x="457199" y="1700808"/>
            <a:ext cx="3649815" cy="4464496"/>
          </a:xfrm>
        </p:spPr>
        <p:txBody>
          <a:bodyPr>
            <a:normAutofit/>
          </a:bodyPr>
          <a:lstStyle/>
          <a:p>
            <a:r>
              <a:rPr lang="fi-FI" altLang="fi-FI" sz="2800" dirty="0" smtClean="0">
                <a:solidFill>
                  <a:schemeClr val="accent1">
                    <a:lumMod val="75000"/>
                  </a:schemeClr>
                </a:solidFill>
              </a:rPr>
              <a:t>System for </a:t>
            </a:r>
            <a:r>
              <a:rPr lang="fi-FI" altLang="fi-FI" sz="2800" dirty="0" err="1" smtClean="0">
                <a:solidFill>
                  <a:schemeClr val="accent1">
                    <a:lumMod val="75000"/>
                  </a:schemeClr>
                </a:solidFill>
              </a:rPr>
              <a:t>collecting</a:t>
            </a:r>
            <a:r>
              <a:rPr lang="fi-FI" altLang="fi-FI" sz="2800" dirty="0" smtClean="0">
                <a:solidFill>
                  <a:schemeClr val="accent1">
                    <a:lumMod val="75000"/>
                  </a:schemeClr>
                </a:solidFill>
              </a:rPr>
              <a:t> mobile </a:t>
            </a:r>
            <a:r>
              <a:rPr lang="fi-FI" altLang="fi-FI" sz="2800" dirty="0" err="1" smtClean="0">
                <a:solidFill>
                  <a:schemeClr val="accent1">
                    <a:lumMod val="75000"/>
                  </a:schemeClr>
                </a:solidFill>
              </a:rPr>
              <a:t>weather</a:t>
            </a:r>
            <a:r>
              <a:rPr lang="fi-FI" altLang="fi-FI" sz="2800" dirty="0" smtClean="0">
                <a:solidFill>
                  <a:schemeClr val="accent1">
                    <a:lumMod val="75000"/>
                  </a:schemeClr>
                </a:solidFill>
              </a:rPr>
              <a:t> data </a:t>
            </a:r>
          </a:p>
          <a:p>
            <a:r>
              <a:rPr lang="fi-FI" sz="2800" dirty="0" err="1" smtClean="0">
                <a:solidFill>
                  <a:schemeClr val="accent1">
                    <a:lumMod val="75000"/>
                  </a:schemeClr>
                </a:solidFill>
              </a:rPr>
              <a:t>Map</a:t>
            </a:r>
            <a:r>
              <a:rPr lang="fi-FI" sz="28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fi-FI" sz="2800" dirty="0" err="1" smtClean="0">
                <a:solidFill>
                  <a:schemeClr val="accent1">
                    <a:lumMod val="75000"/>
                  </a:schemeClr>
                </a:solidFill>
              </a:rPr>
              <a:t>service</a:t>
            </a:r>
            <a:r>
              <a:rPr lang="fi-FI" sz="2800" dirty="0" smtClean="0">
                <a:solidFill>
                  <a:schemeClr val="accent1">
                    <a:lumMod val="75000"/>
                  </a:schemeClr>
                </a:solidFill>
              </a:rPr>
              <a:t> to </a:t>
            </a:r>
            <a:r>
              <a:rPr lang="fi-FI" sz="2800" dirty="0" err="1" smtClean="0">
                <a:solidFill>
                  <a:schemeClr val="accent1">
                    <a:lumMod val="75000"/>
                  </a:schemeClr>
                </a:solidFill>
              </a:rPr>
              <a:t>support</a:t>
            </a:r>
            <a:r>
              <a:rPr lang="fi-FI" sz="28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fi-FI" sz="2800" dirty="0" err="1" smtClean="0">
                <a:solidFill>
                  <a:schemeClr val="accent1">
                    <a:lumMod val="75000"/>
                  </a:schemeClr>
                </a:solidFill>
              </a:rPr>
              <a:t>decision</a:t>
            </a:r>
            <a:r>
              <a:rPr lang="fi-FI" sz="28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fi-FI" sz="2800" dirty="0" err="1" smtClean="0">
                <a:solidFill>
                  <a:schemeClr val="accent1">
                    <a:lumMod val="75000"/>
                  </a:schemeClr>
                </a:solidFill>
              </a:rPr>
              <a:t>making</a:t>
            </a:r>
            <a:endParaRPr lang="en-GB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4237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äivämäärän paikkamerkki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i-FI" smtClean="0"/>
              <a:t>24.08.2017</a:t>
            </a:r>
            <a:endParaRPr lang="fi-FI" dirty="0"/>
          </a:p>
        </p:txBody>
      </p:sp>
      <p:sp>
        <p:nvSpPr>
          <p:cNvPr id="5" name="Alatunnisteen paikkamerk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 smtClean="0"/>
              <a:t>ITS Finland Networking Seminar</a:t>
            </a:r>
            <a:endParaRPr lang="fi-FI" dirty="0"/>
          </a:p>
        </p:txBody>
      </p:sp>
      <p:sp>
        <p:nvSpPr>
          <p:cNvPr id="6" name="Dian numeron paikkamerkki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BFEB1-F569-42A3-89D4-013FDA07D22A}" type="slidenum">
              <a:rPr lang="fi-FI" smtClean="0"/>
              <a:pPr/>
              <a:t>5</a:t>
            </a:fld>
            <a:endParaRPr lang="fi-FI" dirty="0"/>
          </a:p>
        </p:txBody>
      </p:sp>
      <p:pic>
        <p:nvPicPr>
          <p:cNvPr id="8" name="map_southern_fi_2016-12_clip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908720"/>
            <a:ext cx="9144000" cy="5143500"/>
          </a:xfrm>
          <a:prstGeom prst="rect">
            <a:avLst/>
          </a:prstGeom>
        </p:spPr>
      </p:pic>
      <p:pic>
        <p:nvPicPr>
          <p:cNvPr id="9" name="Picture 2">
            <a:hlinkClick r:id="rId5"/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0" t="19762" r="658" b="11448"/>
          <a:stretch/>
        </p:blipFill>
        <p:spPr bwMode="auto">
          <a:xfrm>
            <a:off x="0" y="928650"/>
            <a:ext cx="9123591" cy="51168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06479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>
          <a:xfrm>
            <a:off x="457200" y="764704"/>
            <a:ext cx="8363272" cy="571504"/>
          </a:xfrm>
        </p:spPr>
        <p:txBody>
          <a:bodyPr/>
          <a:lstStyle/>
          <a:p>
            <a:r>
              <a:rPr lang="fi-FI" dirty="0" smtClean="0">
                <a:solidFill>
                  <a:schemeClr val="accent1">
                    <a:lumMod val="75000"/>
                  </a:schemeClr>
                </a:solidFill>
              </a:rPr>
              <a:t>Mobile vs. </a:t>
            </a:r>
            <a:r>
              <a:rPr lang="fi-FI" dirty="0" err="1" smtClean="0">
                <a:solidFill>
                  <a:schemeClr val="accent1">
                    <a:lumMod val="75000"/>
                  </a:schemeClr>
                </a:solidFill>
              </a:rPr>
              <a:t>Fixed</a:t>
            </a:r>
            <a:r>
              <a:rPr lang="fi-FI" dirty="0" smtClean="0">
                <a:solidFill>
                  <a:schemeClr val="accent1">
                    <a:lumMod val="75000"/>
                  </a:schemeClr>
                </a:solidFill>
              </a:rPr>
              <a:t> Road </a:t>
            </a:r>
            <a:r>
              <a:rPr lang="fi-FI" dirty="0" err="1" smtClean="0">
                <a:solidFill>
                  <a:schemeClr val="accent1">
                    <a:lumMod val="75000"/>
                  </a:schemeClr>
                </a:solidFill>
              </a:rPr>
              <a:t>Weather</a:t>
            </a:r>
            <a:r>
              <a:rPr lang="fi-FI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fi-FI" dirty="0" err="1" smtClean="0">
                <a:solidFill>
                  <a:schemeClr val="accent1">
                    <a:lumMod val="75000"/>
                  </a:schemeClr>
                </a:solidFill>
              </a:rPr>
              <a:t>Stations</a:t>
            </a:r>
            <a:endParaRPr lang="fi-FI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Päivämäärän paikkamerkki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i-FI" smtClean="0">
                <a:solidFill>
                  <a:schemeClr val="accent1">
                    <a:lumMod val="75000"/>
                  </a:schemeClr>
                </a:solidFill>
              </a:rPr>
              <a:t>24.08.2017</a:t>
            </a:r>
            <a:endParaRPr lang="fi-FI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Alatunnisteen paikkamerk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 smtClean="0">
                <a:solidFill>
                  <a:schemeClr val="accent1">
                    <a:lumMod val="75000"/>
                  </a:schemeClr>
                </a:solidFill>
              </a:rPr>
              <a:t>ITS Finland Networking Seminar</a:t>
            </a:r>
            <a:endParaRPr lang="fi-FI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Dian numeron paikkamerkki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BFEB1-F569-42A3-89D4-013FDA07D22A}" type="slidenum">
              <a:rPr lang="fi-FI" smtClean="0">
                <a:solidFill>
                  <a:schemeClr val="accent1">
                    <a:lumMod val="75000"/>
                  </a:schemeClr>
                </a:solidFill>
              </a:rPr>
              <a:pPr/>
              <a:t>6</a:t>
            </a:fld>
            <a:endParaRPr lang="fi-FI" dirty="0">
              <a:solidFill>
                <a:schemeClr val="accent1">
                  <a:lumMod val="75000"/>
                </a:schemeClr>
              </a:solidFill>
            </a:endParaRPr>
          </a:p>
        </p:txBody>
      </p:sp>
      <p:graphicFrame>
        <p:nvGraphicFramePr>
          <p:cNvPr id="8" name="Sisällön paikkamerkki 9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3677021"/>
              </p:ext>
            </p:extLst>
          </p:nvPr>
        </p:nvGraphicFramePr>
        <p:xfrm>
          <a:off x="995772" y="1772816"/>
          <a:ext cx="7152456" cy="37752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17576"/>
                <a:gridCol w="2376264"/>
                <a:gridCol w="2458616"/>
              </a:tblGrid>
              <a:tr h="889936">
                <a:tc>
                  <a:txBody>
                    <a:bodyPr/>
                    <a:lstStyle/>
                    <a:p>
                      <a:r>
                        <a:rPr lang="fi-FI" sz="2400" dirty="0" smtClean="0"/>
                        <a:t>Property</a:t>
                      </a:r>
                      <a:endParaRPr lang="fi-FI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2400" dirty="0" err="1" smtClean="0"/>
                        <a:t>Fixed</a:t>
                      </a:r>
                      <a:r>
                        <a:rPr lang="fi-FI" sz="2400" dirty="0" smtClean="0"/>
                        <a:t> RWS</a:t>
                      </a:r>
                      <a:endParaRPr lang="fi-FI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2400" dirty="0" smtClean="0"/>
                        <a:t>Mobile </a:t>
                      </a:r>
                      <a:r>
                        <a:rPr lang="fi-FI" sz="2400" dirty="0" err="1" smtClean="0"/>
                        <a:t>measurements</a:t>
                      </a:r>
                      <a:endParaRPr lang="fi-FI" sz="2400" dirty="0"/>
                    </a:p>
                  </a:txBody>
                  <a:tcPr/>
                </a:tc>
              </a:tr>
              <a:tr h="515598">
                <a:tc>
                  <a:txBody>
                    <a:bodyPr/>
                    <a:lstStyle/>
                    <a:p>
                      <a:r>
                        <a:rPr lang="fi-FI" sz="2400" dirty="0" err="1" smtClean="0"/>
                        <a:t>Timeliness</a:t>
                      </a:r>
                      <a:endParaRPr lang="fi-FI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2400" dirty="0" err="1" smtClean="0">
                          <a:solidFill>
                            <a:srgbClr val="00B050"/>
                          </a:solidFill>
                        </a:rPr>
                        <a:t>Good</a:t>
                      </a:r>
                      <a:endParaRPr lang="fi-FI" sz="2400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2400" dirty="0" err="1" smtClean="0">
                          <a:solidFill>
                            <a:srgbClr val="FF0000"/>
                          </a:solidFill>
                        </a:rPr>
                        <a:t>Poor</a:t>
                      </a:r>
                      <a:endParaRPr lang="fi-FI" sz="2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515598">
                <a:tc>
                  <a:txBody>
                    <a:bodyPr/>
                    <a:lstStyle/>
                    <a:p>
                      <a:r>
                        <a:rPr lang="fi-FI" sz="2400" dirty="0" err="1" smtClean="0"/>
                        <a:t>Spatial</a:t>
                      </a:r>
                      <a:r>
                        <a:rPr lang="fi-FI" sz="2400" baseline="0" dirty="0" smtClean="0"/>
                        <a:t> </a:t>
                      </a:r>
                      <a:r>
                        <a:rPr lang="fi-FI" sz="2400" baseline="0" dirty="0" err="1" smtClean="0"/>
                        <a:t>coverage</a:t>
                      </a:r>
                      <a:endParaRPr lang="fi-FI" sz="2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2400" dirty="0" err="1" smtClean="0">
                          <a:solidFill>
                            <a:srgbClr val="FF0000"/>
                          </a:solidFill>
                        </a:rPr>
                        <a:t>Poor</a:t>
                      </a:r>
                      <a:endParaRPr lang="fi-FI" sz="2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2400" dirty="0" err="1" smtClean="0">
                          <a:solidFill>
                            <a:srgbClr val="00B050"/>
                          </a:solidFill>
                        </a:rPr>
                        <a:t>Good</a:t>
                      </a:r>
                      <a:endParaRPr lang="fi-FI" sz="2400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</a:tr>
              <a:tr h="515598">
                <a:tc>
                  <a:txBody>
                    <a:bodyPr/>
                    <a:lstStyle/>
                    <a:p>
                      <a:r>
                        <a:rPr lang="fi-FI" sz="2400" dirty="0" err="1" smtClean="0"/>
                        <a:t>Cost</a:t>
                      </a:r>
                      <a:endParaRPr lang="fi-FI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2400" dirty="0" err="1" smtClean="0">
                          <a:solidFill>
                            <a:srgbClr val="FF0000"/>
                          </a:solidFill>
                        </a:rPr>
                        <a:t>Expensive</a:t>
                      </a:r>
                      <a:endParaRPr lang="fi-FI" sz="2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2400" dirty="0" err="1" smtClean="0">
                          <a:solidFill>
                            <a:srgbClr val="00B050"/>
                          </a:solidFill>
                        </a:rPr>
                        <a:t>Economic</a:t>
                      </a:r>
                      <a:endParaRPr lang="fi-FI" sz="2400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</a:tr>
              <a:tr h="515598">
                <a:tc>
                  <a:txBody>
                    <a:bodyPr/>
                    <a:lstStyle/>
                    <a:p>
                      <a:r>
                        <a:rPr lang="fi-FI" sz="2400" dirty="0" err="1" smtClean="0"/>
                        <a:t>Maintenance</a:t>
                      </a:r>
                      <a:endParaRPr lang="fi-FI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2400" dirty="0" err="1" smtClean="0">
                          <a:solidFill>
                            <a:srgbClr val="FF0000"/>
                          </a:solidFill>
                        </a:rPr>
                        <a:t>Expensive</a:t>
                      </a:r>
                      <a:endParaRPr lang="fi-FI" sz="2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2400" dirty="0" err="1" smtClean="0">
                          <a:solidFill>
                            <a:srgbClr val="00B050"/>
                          </a:solidFill>
                        </a:rPr>
                        <a:t>Low</a:t>
                      </a:r>
                      <a:r>
                        <a:rPr lang="fi-FI" sz="2400" dirty="0" smtClean="0">
                          <a:solidFill>
                            <a:srgbClr val="00B050"/>
                          </a:solidFill>
                        </a:rPr>
                        <a:t> </a:t>
                      </a:r>
                      <a:r>
                        <a:rPr lang="fi-FI" sz="2400" dirty="0" err="1" smtClean="0">
                          <a:solidFill>
                            <a:srgbClr val="00B050"/>
                          </a:solidFill>
                        </a:rPr>
                        <a:t>cost</a:t>
                      </a:r>
                      <a:endParaRPr lang="fi-FI" sz="2400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</a:tr>
              <a:tr h="515598">
                <a:tc>
                  <a:txBody>
                    <a:bodyPr/>
                    <a:lstStyle/>
                    <a:p>
                      <a:r>
                        <a:rPr lang="fi-FI" sz="2400" dirty="0" err="1" smtClean="0"/>
                        <a:t>Information</a:t>
                      </a:r>
                      <a:r>
                        <a:rPr lang="fi-FI" sz="2400" baseline="0" dirty="0" smtClean="0"/>
                        <a:t> to </a:t>
                      </a:r>
                      <a:r>
                        <a:rPr lang="fi-FI" sz="2400" baseline="0" dirty="0" err="1" smtClean="0"/>
                        <a:t>drivers</a:t>
                      </a:r>
                      <a:endParaRPr lang="fi-FI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2400" dirty="0" err="1" smtClean="0">
                          <a:solidFill>
                            <a:srgbClr val="FF0000"/>
                          </a:solidFill>
                        </a:rPr>
                        <a:t>Poorly</a:t>
                      </a:r>
                      <a:r>
                        <a:rPr lang="fi-FI" sz="2400" baseline="0" dirty="0" smtClean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fi-FI" sz="2400" baseline="0" dirty="0" err="1" smtClean="0">
                          <a:solidFill>
                            <a:srgbClr val="FF0000"/>
                          </a:solidFill>
                        </a:rPr>
                        <a:t>applicable</a:t>
                      </a:r>
                      <a:endParaRPr lang="fi-FI" sz="2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2400" dirty="0" err="1" smtClean="0">
                          <a:solidFill>
                            <a:srgbClr val="00B050"/>
                          </a:solidFill>
                        </a:rPr>
                        <a:t>Useful</a:t>
                      </a:r>
                      <a:endParaRPr lang="fi-FI" sz="2400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70814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>
          <a:xfrm>
            <a:off x="457200" y="764704"/>
            <a:ext cx="8229600" cy="360040"/>
          </a:xfrm>
        </p:spPr>
        <p:txBody>
          <a:bodyPr/>
          <a:lstStyle/>
          <a:p>
            <a:r>
              <a:rPr lang="fi-FI" sz="3600" dirty="0" err="1" smtClean="0">
                <a:solidFill>
                  <a:schemeClr val="accent1">
                    <a:lumMod val="75000"/>
                  </a:schemeClr>
                </a:solidFill>
              </a:rPr>
              <a:t>Traffic</a:t>
            </a:r>
            <a:r>
              <a:rPr lang="fi-FI" sz="36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fi-FI" sz="3600" dirty="0" err="1" smtClean="0">
                <a:solidFill>
                  <a:schemeClr val="accent1">
                    <a:lumMod val="75000"/>
                  </a:schemeClr>
                </a:solidFill>
              </a:rPr>
              <a:t>Conditions</a:t>
            </a:r>
            <a:r>
              <a:rPr lang="fi-FI" sz="3600" dirty="0" smtClean="0">
                <a:solidFill>
                  <a:schemeClr val="accent1">
                    <a:lumMod val="75000"/>
                  </a:schemeClr>
                </a:solidFill>
              </a:rPr>
              <a:t>: </a:t>
            </a:r>
            <a:r>
              <a:rPr lang="fi-FI" sz="3600" dirty="0" err="1" smtClean="0">
                <a:solidFill>
                  <a:schemeClr val="accent1">
                    <a:lumMod val="75000"/>
                  </a:schemeClr>
                </a:solidFill>
              </a:rPr>
              <a:t>Driving</a:t>
            </a:r>
            <a:r>
              <a:rPr lang="fi-FI" sz="36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fi-FI" sz="3600" dirty="0" err="1" smtClean="0">
                <a:solidFill>
                  <a:schemeClr val="accent1">
                    <a:lumMod val="75000"/>
                  </a:schemeClr>
                </a:solidFill>
              </a:rPr>
              <a:t>Condition</a:t>
            </a:r>
            <a:r>
              <a:rPr lang="fi-FI" sz="36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fi-FI" sz="3600" dirty="0" err="1" smtClean="0">
                <a:solidFill>
                  <a:schemeClr val="accent1">
                    <a:lumMod val="75000"/>
                  </a:schemeClr>
                </a:solidFill>
              </a:rPr>
              <a:t>Now</a:t>
            </a:r>
            <a:endParaRPr lang="fi-FI" sz="36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Päivämäärän paikkamerkki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i-FI" smtClean="0"/>
              <a:t>24.08.2017</a:t>
            </a:r>
            <a:endParaRPr lang="fi-FI" dirty="0"/>
          </a:p>
        </p:txBody>
      </p:sp>
      <p:sp>
        <p:nvSpPr>
          <p:cNvPr id="5" name="Alatunnisteen paikkamerk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 smtClean="0"/>
              <a:t>ITS Finland Networking Seminar</a:t>
            </a:r>
            <a:endParaRPr lang="fi-FI" dirty="0"/>
          </a:p>
        </p:txBody>
      </p:sp>
      <p:sp>
        <p:nvSpPr>
          <p:cNvPr id="6" name="Dian numeron paikkamerkki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BFEB1-F569-42A3-89D4-013FDA07D22A}" type="slidenum">
              <a:rPr lang="fi-FI" smtClean="0"/>
              <a:pPr/>
              <a:t>7</a:t>
            </a:fld>
            <a:endParaRPr lang="fi-FI" dirty="0"/>
          </a:p>
        </p:txBody>
      </p:sp>
      <p:pic>
        <p:nvPicPr>
          <p:cNvPr id="7" name="Kuva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281417"/>
            <a:ext cx="5416602" cy="3672408"/>
          </a:xfrm>
          <a:prstGeom prst="rect">
            <a:avLst/>
          </a:prstGeom>
        </p:spPr>
      </p:pic>
      <p:pic>
        <p:nvPicPr>
          <p:cNvPr id="8" name="Kuva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52" y="2564904"/>
            <a:ext cx="4896544" cy="3659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337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4" name="Päivämäärän paikkamerkki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i-FI" smtClean="0"/>
              <a:t>24.08.2017</a:t>
            </a:r>
            <a:endParaRPr lang="fi-FI" dirty="0"/>
          </a:p>
        </p:txBody>
      </p:sp>
      <p:sp>
        <p:nvSpPr>
          <p:cNvPr id="5" name="Alatunnisteen paikkamerk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 smtClean="0"/>
              <a:t>ITS Finland Networking Seminar</a:t>
            </a:r>
            <a:endParaRPr lang="fi-FI" dirty="0"/>
          </a:p>
        </p:txBody>
      </p:sp>
      <p:sp>
        <p:nvSpPr>
          <p:cNvPr id="6" name="Dian numeron paikkamerkki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BFEB1-F569-42A3-89D4-013FDA07D22A}" type="slidenum">
              <a:rPr lang="fi-FI" smtClean="0"/>
              <a:pPr/>
              <a:t>8</a:t>
            </a:fld>
            <a:endParaRPr lang="fi-FI" dirty="0"/>
          </a:p>
        </p:txBody>
      </p:sp>
      <p:pic>
        <p:nvPicPr>
          <p:cNvPr id="11" name="Kuva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620688"/>
            <a:ext cx="8640960" cy="5649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468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Data</a:t>
            </a:r>
            <a:endParaRPr lang="en-GB" dirty="0"/>
          </a:p>
        </p:txBody>
      </p:sp>
      <p:sp>
        <p:nvSpPr>
          <p:cNvPr id="3" name="Sisällön paikkamerkk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800" dirty="0" smtClean="0">
                <a:hlinkClick r:id="rId2"/>
              </a:rPr>
              <a:t>https</a:t>
            </a:r>
            <a:r>
              <a:rPr lang="en-GB" dirty="0" smtClean="0">
                <a:hlinkClick r:id="rId2"/>
              </a:rPr>
              <a:t>://</a:t>
            </a:r>
            <a:r>
              <a:rPr lang="en-GB" sz="2800" dirty="0" smtClean="0">
                <a:hlinkClick r:id="rId2"/>
              </a:rPr>
              <a:t>keliapu.net/data</a:t>
            </a:r>
            <a:endParaRPr lang="en-GB" sz="2800" dirty="0" smtClean="0"/>
          </a:p>
          <a:p>
            <a:endParaRPr lang="en-GB" sz="2800" dirty="0"/>
          </a:p>
          <a:p>
            <a:endParaRPr lang="en-GB" sz="2800" dirty="0" smtClean="0"/>
          </a:p>
          <a:p>
            <a:endParaRPr lang="en-GB" sz="2800" dirty="0"/>
          </a:p>
          <a:p>
            <a:pPr marL="0" indent="0">
              <a:buNone/>
            </a:pPr>
            <a:endParaRPr lang="en-GB" dirty="0" smtClean="0"/>
          </a:p>
          <a:p>
            <a:pPr marL="0" indent="0">
              <a:buNone/>
            </a:pPr>
            <a:r>
              <a:rPr lang="en-GB" sz="2800" dirty="0" smtClean="0"/>
              <a:t> </a:t>
            </a:r>
            <a:endParaRPr lang="en-GB" sz="2800" dirty="0"/>
          </a:p>
        </p:txBody>
      </p:sp>
      <p:sp>
        <p:nvSpPr>
          <p:cNvPr id="4" name="Päivämäärän paikkamerkki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i-FI" smtClean="0"/>
              <a:t>24.08.2017</a:t>
            </a:r>
            <a:endParaRPr lang="fi-FI" dirty="0"/>
          </a:p>
        </p:txBody>
      </p:sp>
      <p:sp>
        <p:nvSpPr>
          <p:cNvPr id="5" name="Alatunnisteen paikkamerk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 smtClean="0"/>
              <a:t>ITS Finland Networking Seminar</a:t>
            </a:r>
            <a:endParaRPr lang="fi-FI" dirty="0"/>
          </a:p>
        </p:txBody>
      </p:sp>
      <p:sp>
        <p:nvSpPr>
          <p:cNvPr id="6" name="Dian numeron paikkamerkki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BFEB1-F569-42A3-89D4-013FDA07D22A}" type="slidenum">
              <a:rPr lang="fi-FI" smtClean="0"/>
              <a:pPr/>
              <a:t>9</a:t>
            </a:fld>
            <a:endParaRPr lang="fi-FI" dirty="0"/>
          </a:p>
        </p:txBody>
      </p:sp>
      <p:graphicFrame>
        <p:nvGraphicFramePr>
          <p:cNvPr id="9" name="Taulukko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7849201"/>
              </p:ext>
            </p:extLst>
          </p:nvPr>
        </p:nvGraphicFramePr>
        <p:xfrm>
          <a:off x="467544" y="2348880"/>
          <a:ext cx="8229595" cy="3323109"/>
        </p:xfrm>
        <a:graphic>
          <a:graphicData uri="http://schemas.openxmlformats.org/drawingml/2006/table">
            <a:tbl>
              <a:tblPr/>
              <a:tblGrid>
                <a:gridCol w="399616"/>
                <a:gridCol w="399616"/>
                <a:gridCol w="274736"/>
                <a:gridCol w="258086"/>
                <a:gridCol w="283062"/>
                <a:gridCol w="324688"/>
                <a:gridCol w="224784"/>
                <a:gridCol w="241435"/>
                <a:gridCol w="308038"/>
                <a:gridCol w="293468"/>
                <a:gridCol w="318444"/>
                <a:gridCol w="318444"/>
                <a:gridCol w="318444"/>
                <a:gridCol w="293468"/>
                <a:gridCol w="308038"/>
                <a:gridCol w="399616"/>
                <a:gridCol w="399616"/>
                <a:gridCol w="399616"/>
                <a:gridCol w="299712"/>
                <a:gridCol w="399616"/>
                <a:gridCol w="224784"/>
                <a:gridCol w="368396"/>
                <a:gridCol w="374640"/>
                <a:gridCol w="399616"/>
                <a:gridCol w="399616"/>
              </a:tblGrid>
              <a:tr h="446499">
                <a:tc>
                  <a:txBody>
                    <a:bodyPr/>
                    <a:lstStyle/>
                    <a:p>
                      <a:pPr algn="l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Date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Time(+00:00)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S1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S2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S3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Friction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State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Ta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S7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Tsurf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S9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S10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S11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Water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Speed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Direction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Latitude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Longitude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Height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-Satellites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S19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Friction2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Distance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Serial(RCM411 V 2.59 2016-09-29 - RCM Embedded v1.5.2)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</a:tr>
              <a:tr h="125070"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20.9.2017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15:55:07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35.87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32.5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0.195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0.81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11.6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267.2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11.54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997.8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644.9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1.104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21.8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274.1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60.34517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25.0239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45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-18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i-FI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i-FI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304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F77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i-FI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25070"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20.9.2017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15:55:08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35.29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31.92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0.182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0.81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11.6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267.1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11.54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997.8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645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1.104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20.6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275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60.34518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25.02369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44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-18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i-FI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i-FI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F77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i-FI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25070"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20.9.2017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15:55:09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36.61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33.15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0.183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0.81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11.6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266.9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11.53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999.4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645.8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1.104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20.7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274.9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60.34519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25.02359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44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-18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i-FI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i-FI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F77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i-FI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25070"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20.9.2017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15:55:10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36.47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32.98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0.175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0.81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11.6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265.9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11.51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997.8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644.9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1.104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20.9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274.4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60.34519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25.02348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44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-18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i-FI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i-FI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18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F77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i-FI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25070"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20.9.2017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15:55:11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37.27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33.66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0.184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0.81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11.6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267.8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11.56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999.2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645.8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1.104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21.3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274.4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60.3452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25.02338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44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-18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i-FI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i-FI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24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F77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i-FI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25070"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20.9.2017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15:55:12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38.94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35.12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0.193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0.81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11.6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268.8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11.34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998.7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645.6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1.104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21.6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274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60.3452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25.02327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44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-18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i-FI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i-FI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30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F77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i-FI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25070"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20.9.2017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15:55:13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40.5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36.58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0.198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0.81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11.6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271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11.31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997.7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645.1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1.104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22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274.1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60.3452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25.02315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45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-18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i-FI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i-FI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36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F77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i-FI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25070"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20.9.2017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15:55:14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40.42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36.47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0.204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0.81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11.6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269.4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11.34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998.4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645.5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1.104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22.3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274.1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60.34521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25.02304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45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-18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i-FI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i-FI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43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F77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i-FI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25070"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20.9.2017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15:55:15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39.29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35.48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0.81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11.6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270.6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11.16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997.8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645.3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1.104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22.5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274.3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60.34521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25.02293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45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-18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i-FI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i-FI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49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F77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i-FI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25070"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20.9.2017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15:55:16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37.42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33.89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0.196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0.81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11.6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270.4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11.2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997.6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645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1.104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22.6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275.7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60.34522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25.02281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45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-18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i-FI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i-FI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55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F77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i-FI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25070"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20.9.2017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15:55:17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38.91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35.22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0.206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0.81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11.6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270.3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11.43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998.8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645.8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1.104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22.6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275.7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60.34522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25.02281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45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-18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i-FI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i-FI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62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F77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i-FI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25070"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20.9.2017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15:55:18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39.7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35.94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0.21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0.81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11.6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273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11.42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997.6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645.2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1.104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22.8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275.1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60.34523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25.02258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45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-18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i-FI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i-FI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68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F77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i-FI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25070"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20.9.2017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15:55:19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42.52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38.57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0.229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0.81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11.6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273.6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11.13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996.8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644.5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1.104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22.8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275.1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60.34523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25.02258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45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-18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i-FI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i-FI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74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F77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i-FI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25070"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20.9.2017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15:55:20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40.52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36.72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0.207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0.81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11.6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270.6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11.19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997.4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644.8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1.104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22.2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274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60.34524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25.02235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45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-18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i-FI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i-FI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80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F77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i-FI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25070"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20.9.2017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15:55:21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36.94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33.63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0.185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0.81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11.6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269.2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11.57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997.5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644.8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1.104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21.6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273.7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60.34525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25.02224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45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-18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i-FI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i-FI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86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F77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i-FI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25070"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20.9.2017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15:55:22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36.28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33.12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0.159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0.81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11.6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269.3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11.74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997.2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644.8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1.104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21.2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273.2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60.34525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25.02214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45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-18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i-FI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i-FI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92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F77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i-FI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25070"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20.9.2017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15:55:23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37.95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34.6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0.15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0.81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11.6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270.9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11.49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997.8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645.1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1.104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20.9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273.3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60.34526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25.02203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45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-18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i-FI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i-FI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97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F77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i-FI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25070"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20.9.2017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15:55:24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39.62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35.95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0.121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0.81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11.6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272.6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11.42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997.7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645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1.104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20.5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273.7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60.34526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25.02193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45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-18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i-FI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i-FI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103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F77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i-FI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25070"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20.9.2017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15:55:25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39.94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36.12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0.087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0.81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11.6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272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11.4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997.7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645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1.104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19.6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273.9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60.34526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25.02183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45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-18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i-FI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i-FI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108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F77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i-FI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25070"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20.9.2017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15:55:26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37.59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34.05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0.063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0.81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11.6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269.6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11.51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998.1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645.3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1.104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18.9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274.4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60.34527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25.02174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45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-18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i-FI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i-FI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113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F77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i-FI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25070"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20.9.2017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15:55:27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40.12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36.37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0.062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0.81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11.6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271.8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11.75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997.7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645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1.104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18.5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274.6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60.34527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25.02164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45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-18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i-FI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i-FI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118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F77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i-FI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25070"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20.9.2017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15:55:28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41.8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38.13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0.048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0.81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11.6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273.9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11.61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998.6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645.6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1.104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18.5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274.5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60.34527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25.02155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45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-18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i-FI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i-FI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123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F77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i-FI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25070"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20.9.2017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15:55:29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41.91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38.18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0.026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0.81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11.6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272.7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11.38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997.5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644.9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1.104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18.5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274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60.34528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25.02145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45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-18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i-FI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i-FI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129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i-FI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F77</a:t>
                      </a: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i-FI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253" marR="6253" marT="62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01098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Kokous AAPO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coner ppt-new [Vain luku]" id="{78545D3E-B978-4E2C-9206-8492FE0803E6}" vid="{ACA47CBD-3CA7-4BD3-BC38-588748B8F87D}"/>
    </a:ext>
  </a:extLst>
</a:theme>
</file>

<file path=ppt/theme/theme2.xml><?xml version="1.0" encoding="utf-8"?>
<a:theme xmlns:a="http://schemas.openxmlformats.org/drawingml/2006/main" name="Mukautettu suunnittelumalli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coner ppt-new [Vain luku]" id="{78545D3E-B978-4E2C-9206-8492FE0803E6}" vid="{2BF064AE-6847-4283-819D-D071B2C0E747}"/>
    </a:ext>
  </a:extLst>
</a:theme>
</file>

<file path=ppt/theme/theme3.xml><?xml version="1.0" encoding="utf-8"?>
<a:theme xmlns:a="http://schemas.openxmlformats.org/drawingml/2006/main" name="Office-te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_Teconer ppt-new</Template>
  <TotalTime>0</TotalTime>
  <Words>760</Words>
  <Application>Microsoft Office PowerPoint</Application>
  <PresentationFormat>Näytössä katseltava diaesitys (4:3)</PresentationFormat>
  <Paragraphs>623</Paragraphs>
  <Slides>11</Slides>
  <Notes>4</Notes>
  <HiddenSlides>0</HiddenSlides>
  <MMClips>1</MMClips>
  <ScaleCrop>false</ScaleCrop>
  <HeadingPairs>
    <vt:vector size="6" baseType="variant">
      <vt:variant>
        <vt:lpstr>Käytetyt fontit</vt:lpstr>
      </vt:variant>
      <vt:variant>
        <vt:i4>3</vt:i4>
      </vt:variant>
      <vt:variant>
        <vt:lpstr>Teema</vt:lpstr>
      </vt:variant>
      <vt:variant>
        <vt:i4>2</vt:i4>
      </vt:variant>
      <vt:variant>
        <vt:lpstr>Dian otsikot</vt:lpstr>
      </vt:variant>
      <vt:variant>
        <vt:i4>11</vt:i4>
      </vt:variant>
    </vt:vector>
  </HeadingPairs>
  <TitlesOfParts>
    <vt:vector size="16" baseType="lpstr">
      <vt:lpstr>Arial</vt:lpstr>
      <vt:lpstr>Calibri</vt:lpstr>
      <vt:lpstr>Open Sans</vt:lpstr>
      <vt:lpstr>Kokous AAPOS</vt:lpstr>
      <vt:lpstr>Mukautettu suunnittelumalli</vt:lpstr>
      <vt:lpstr>  Mobile Road Weather Measurements    </vt:lpstr>
      <vt:lpstr>Challenges in Winter Maintenance</vt:lpstr>
      <vt:lpstr>Our Solution</vt:lpstr>
      <vt:lpstr>Mobile Road Condition Measurement</vt:lpstr>
      <vt:lpstr>PowerPoint-esitys</vt:lpstr>
      <vt:lpstr>Mobile vs. Fixed Road Weather Stations</vt:lpstr>
      <vt:lpstr>Traffic Conditions: Driving Condition Now</vt:lpstr>
      <vt:lpstr>PowerPoint-esitys</vt:lpstr>
      <vt:lpstr>Data</vt:lpstr>
      <vt:lpstr>Data fields </vt:lpstr>
      <vt:lpstr>Thank you!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2017-04-18T12:51:05Z</dcterms:created>
  <dcterms:modified xsi:type="dcterms:W3CDTF">2017-09-25T10:20:31Z</dcterms:modified>
</cp:coreProperties>
</file>